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39.xml" ContentType="application/vnd.openxmlformats-officedocument.presentationml.tags+xml"/>
  <Override PartName="/ppt/notesSlides/notesSlide4.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2" r:id="rId2"/>
  </p:sldMasterIdLst>
  <p:notesMasterIdLst>
    <p:notesMasterId r:id="rId39"/>
  </p:notesMasterIdLst>
  <p:sldIdLst>
    <p:sldId id="257" r:id="rId3"/>
    <p:sldId id="258" r:id="rId4"/>
    <p:sldId id="259" r:id="rId5"/>
    <p:sldId id="309" r:id="rId6"/>
    <p:sldId id="316" r:id="rId7"/>
    <p:sldId id="317" r:id="rId8"/>
    <p:sldId id="308" r:id="rId9"/>
    <p:sldId id="265" r:id="rId10"/>
    <p:sldId id="266" r:id="rId11"/>
    <p:sldId id="349" r:id="rId12"/>
    <p:sldId id="319" r:id="rId13"/>
    <p:sldId id="263" r:id="rId14"/>
    <p:sldId id="318" r:id="rId15"/>
    <p:sldId id="264" r:id="rId16"/>
    <p:sldId id="325" r:id="rId17"/>
    <p:sldId id="337" r:id="rId18"/>
    <p:sldId id="327" r:id="rId19"/>
    <p:sldId id="321" r:id="rId20"/>
    <p:sldId id="322" r:id="rId21"/>
    <p:sldId id="323" r:id="rId22"/>
    <p:sldId id="343" r:id="rId23"/>
    <p:sldId id="334" r:id="rId24"/>
    <p:sldId id="340" r:id="rId25"/>
    <p:sldId id="341" r:id="rId26"/>
    <p:sldId id="339" r:id="rId27"/>
    <p:sldId id="329" r:id="rId28"/>
    <p:sldId id="330" r:id="rId29"/>
    <p:sldId id="331" r:id="rId30"/>
    <p:sldId id="335" r:id="rId31"/>
    <p:sldId id="338" r:id="rId32"/>
    <p:sldId id="333" r:id="rId33"/>
    <p:sldId id="344" r:id="rId34"/>
    <p:sldId id="345" r:id="rId35"/>
    <p:sldId id="346" r:id="rId36"/>
    <p:sldId id="347" r:id="rId37"/>
    <p:sldId id="348" r:id="rId38"/>
  </p:sldIdLst>
  <p:sldSz cx="12192000" cy="6858000"/>
  <p:notesSz cx="6858000" cy="9144000"/>
  <p:embeddedFontLst>
    <p:embeddedFont>
      <p:font typeface="微软雅黑" panose="020B0503020204020204" pitchFamily="34" charset="-122"/>
      <p:regular r:id="rId40"/>
      <p:bold r:id="rId41"/>
    </p:embeddedFont>
    <p:embeddedFont>
      <p:font typeface="微软雅黑 Light" panose="020B0502040204020203" pitchFamily="34" charset="-122"/>
      <p:regular r:id="rId42"/>
    </p:embeddedFont>
    <p:embeddedFont>
      <p:font typeface="等线" panose="02010600030101010101" pitchFamily="2" charset="-122"/>
      <p:regular r:id="rId43"/>
      <p:bold r:id="rId44"/>
    </p:embeddedFont>
    <p:embeddedFont>
      <p:font typeface="等线 Light" panose="02010600030101010101" pitchFamily="2" charset="-122"/>
      <p:regular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9" autoAdjust="0"/>
    <p:restoredTop sz="84519" autoAdjust="0"/>
  </p:normalViewPr>
  <p:slideViewPr>
    <p:cSldViewPr snapToGrid="0">
      <p:cViewPr varScale="1">
        <p:scale>
          <a:sx n="73" d="100"/>
          <a:sy n="73" d="100"/>
        </p:scale>
        <p:origin x="9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74443-D771-456C-BFE5-72F8CEEE0E17}" type="datetimeFigureOut">
              <a:rPr lang="zh-CN" altLang="en-US" smtClean="0"/>
              <a:t>2020/10/7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6CCDF-952A-4A03-82F4-39DB677BCCA7}" type="slidenum">
              <a:rPr lang="zh-CN" altLang="en-US" smtClean="0"/>
              <a:t>‹#›</a:t>
            </a:fld>
            <a:endParaRPr lang="zh-CN" altLang="en-US"/>
          </a:p>
        </p:txBody>
      </p:sp>
    </p:spTree>
    <p:extLst>
      <p:ext uri="{BB962C8B-B14F-4D97-AF65-F5344CB8AC3E}">
        <p14:creationId xmlns:p14="http://schemas.microsoft.com/office/powerpoint/2010/main" val="113648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上课和</a:t>
            </a:r>
            <a:r>
              <a:rPr lang="en-US" altLang="zh-CN" dirty="0"/>
              <a:t>presentation</a:t>
            </a:r>
            <a:r>
              <a:rPr lang="zh-CN" altLang="en-US" dirty="0"/>
              <a:t>的话，可能更注重</a:t>
            </a:r>
            <a:r>
              <a:rPr lang="en-US" altLang="zh-CN" dirty="0"/>
              <a:t>ppt</a:t>
            </a:r>
            <a:r>
              <a:rPr lang="zh-CN" altLang="en-US" dirty="0"/>
              <a:t>的内容，老师放一大堆文字。。。。同学们也会放上一堆自己查找的资料等。。</a:t>
            </a:r>
            <a:endParaRPr lang="en-US" altLang="zh-CN" dirty="0"/>
          </a:p>
          <a:p>
            <a:r>
              <a:rPr lang="zh-CN" altLang="en-US" dirty="0"/>
              <a:t>演讲和宣讲会，在内容的基础上，讲话的技巧就比较重要了</a:t>
            </a:r>
            <a:endParaRPr lang="en-US" altLang="zh-CN" dirty="0"/>
          </a:p>
          <a:p>
            <a:r>
              <a:rPr lang="zh-CN" altLang="en-US" dirty="0"/>
              <a:t>那不管是要注重哪一方面，一份整洁、清晰的</a:t>
            </a:r>
            <a:r>
              <a:rPr lang="en-US" altLang="zh-CN" dirty="0"/>
              <a:t>ppt</a:t>
            </a:r>
            <a:r>
              <a:rPr lang="zh-CN" altLang="en-US" dirty="0"/>
              <a:t>都会给听众和讲话的人本身带来便利</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2</a:t>
            </a:fld>
            <a:endParaRPr lang="zh-CN" altLang="en-US"/>
          </a:p>
        </p:txBody>
      </p:sp>
    </p:spTree>
    <p:extLst>
      <p:ext uri="{BB962C8B-B14F-4D97-AF65-F5344CB8AC3E}">
        <p14:creationId xmlns:p14="http://schemas.microsoft.com/office/powerpoint/2010/main" val="1836274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演讲的话一般使用扩展屏，演讲者自身可以看到前后要播放的</a:t>
            </a:r>
            <a:r>
              <a:rPr lang="en-US" altLang="zh-CN" dirty="0"/>
              <a:t>ppt</a:t>
            </a:r>
            <a:r>
              <a:rPr lang="zh-CN" altLang="en-US" dirty="0"/>
              <a:t>界面，包括自己的注释（可以给他们展示一下），而听众就只能看到正在播放的界面，关于投影的具体介绍大家可以点开链接自行查看，这里不再赘述</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11</a:t>
            </a:fld>
            <a:endParaRPr lang="zh-CN" altLang="en-US"/>
          </a:p>
        </p:txBody>
      </p:sp>
    </p:spTree>
    <p:extLst>
      <p:ext uri="{BB962C8B-B14F-4D97-AF65-F5344CB8AC3E}">
        <p14:creationId xmlns:p14="http://schemas.microsoft.com/office/powerpoint/2010/main" val="1529426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制作</a:t>
            </a:r>
            <a:r>
              <a:rPr lang="en-US" altLang="zh-CN" dirty="0"/>
              <a:t>ppt</a:t>
            </a:r>
            <a:r>
              <a:rPr lang="zh-CN" altLang="en-US" dirty="0"/>
              <a:t>时首先考虑比例，投影机的比例可以调整，一般来说有两种；现在笔记本电脑，手机等可能都呈现于宽屏趋势，</a:t>
            </a:r>
            <a:r>
              <a:rPr lang="en-US" altLang="zh-CN" dirty="0"/>
              <a:t>16</a:t>
            </a:r>
            <a:r>
              <a:rPr lang="zh-CN" altLang="en-US" dirty="0"/>
              <a:t>：</a:t>
            </a:r>
            <a:r>
              <a:rPr lang="en-US" altLang="zh-CN" dirty="0"/>
              <a:t>9</a:t>
            </a:r>
            <a:r>
              <a:rPr lang="zh-CN" altLang="en-US" dirty="0"/>
              <a:t>自然成为了主流，左右排版；但我们还是要考虑实际情况，最终选择的呈现比例取决于幕布的比例</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12</a:t>
            </a:fld>
            <a:endParaRPr lang="zh-CN" altLang="en-US"/>
          </a:p>
        </p:txBody>
      </p:sp>
    </p:spTree>
    <p:extLst>
      <p:ext uri="{BB962C8B-B14F-4D97-AF65-F5344CB8AC3E}">
        <p14:creationId xmlns:p14="http://schemas.microsoft.com/office/powerpoint/2010/main" val="1198922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66CCDF-952A-4A03-82F4-39DB677BCC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5837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可能会考虑到以下几个方面，如产品属性，产品特点，使用场景，竞品分析等</a:t>
            </a:r>
            <a:r>
              <a:rPr lang="en-US" altLang="zh-CN" dirty="0"/>
              <a:t>----</a:t>
            </a:r>
            <a:r>
              <a:rPr lang="zh-CN" altLang="en-US" dirty="0"/>
              <a:t>子母标题，逻辑清晰，思维导图等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比如在引入一款产品之前，我们可能会先创造一个情景</a:t>
            </a:r>
            <a:endParaRPr lang="en-US" altLang="zh-CN" dirty="0"/>
          </a:p>
          <a:p>
            <a:r>
              <a:rPr lang="zh-CN" altLang="en-US" dirty="0"/>
              <a:t>内容起到的是提示的作用，而不是说明</a:t>
            </a:r>
            <a:endParaRPr lang="en-US" altLang="zh-CN" dirty="0"/>
          </a:p>
        </p:txBody>
      </p:sp>
      <p:sp>
        <p:nvSpPr>
          <p:cNvPr id="4" name="灯片编号占位符 3"/>
          <p:cNvSpPr>
            <a:spLocks noGrp="1"/>
          </p:cNvSpPr>
          <p:nvPr>
            <p:ph type="sldNum" sz="quarter" idx="5"/>
          </p:nvPr>
        </p:nvSpPr>
        <p:spPr/>
        <p:txBody>
          <a:bodyPr/>
          <a:lstStyle/>
          <a:p>
            <a:fld id="{B766CCDF-952A-4A03-82F4-39DB677BCCA7}" type="slidenum">
              <a:rPr lang="zh-CN" altLang="en-US" smtClean="0"/>
              <a:t>14</a:t>
            </a:fld>
            <a:endParaRPr lang="zh-CN" altLang="en-US"/>
          </a:p>
        </p:txBody>
      </p:sp>
    </p:spTree>
    <p:extLst>
      <p:ext uri="{BB962C8B-B14F-4D97-AF65-F5344CB8AC3E}">
        <p14:creationId xmlns:p14="http://schemas.microsoft.com/office/powerpoint/2010/main" val="1277706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简洁，采用一些名词，关键词，引用词等作为提示，而不是把所有信息呈现在上面</a:t>
            </a:r>
            <a:endParaRPr lang="en-US" altLang="zh-CN" dirty="0"/>
          </a:p>
          <a:p>
            <a:r>
              <a:rPr lang="zh-CN" altLang="en-US" dirty="0"/>
              <a:t>语言，不同场景不同，严肃，调皮，正式</a:t>
            </a:r>
            <a:endParaRPr lang="en-US" altLang="zh-CN" dirty="0"/>
          </a:p>
          <a:p>
            <a:r>
              <a:rPr lang="zh-CN" altLang="en-US" dirty="0"/>
              <a:t>色调，明亮轻快，端庄素雅</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15</a:t>
            </a:fld>
            <a:endParaRPr lang="zh-CN" altLang="en-US"/>
          </a:p>
        </p:txBody>
      </p:sp>
    </p:spTree>
    <p:extLst>
      <p:ext uri="{BB962C8B-B14F-4D97-AF65-F5344CB8AC3E}">
        <p14:creationId xmlns:p14="http://schemas.microsoft.com/office/powerpoint/2010/main" val="2111350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66CCDF-952A-4A03-82F4-39DB677BCCA7}" type="slidenum">
              <a:rPr lang="zh-CN" altLang="en-US" smtClean="0"/>
              <a:t>16</a:t>
            </a:fld>
            <a:endParaRPr lang="zh-CN" altLang="en-US"/>
          </a:p>
        </p:txBody>
      </p:sp>
    </p:spTree>
    <p:extLst>
      <p:ext uri="{BB962C8B-B14F-4D97-AF65-F5344CB8AC3E}">
        <p14:creationId xmlns:p14="http://schemas.microsoft.com/office/powerpoint/2010/main" val="750544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66CCDF-952A-4A03-82F4-39DB677BCCA7}" type="slidenum">
              <a:rPr lang="zh-CN" altLang="en-US" smtClean="0"/>
              <a:t>17</a:t>
            </a:fld>
            <a:endParaRPr lang="zh-CN" altLang="en-US"/>
          </a:p>
        </p:txBody>
      </p:sp>
    </p:spTree>
    <p:extLst>
      <p:ext uri="{BB962C8B-B14F-4D97-AF65-F5344CB8AC3E}">
        <p14:creationId xmlns:p14="http://schemas.microsoft.com/office/powerpoint/2010/main" val="2941721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配好色调，可以查阅每种颜色的色号</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18</a:t>
            </a:fld>
            <a:endParaRPr lang="zh-CN" altLang="en-US"/>
          </a:p>
        </p:txBody>
      </p:sp>
    </p:spTree>
    <p:extLst>
      <p:ext uri="{BB962C8B-B14F-4D97-AF65-F5344CB8AC3E}">
        <p14:creationId xmlns:p14="http://schemas.microsoft.com/office/powerpoint/2010/main" val="42568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66CCDF-952A-4A03-82F4-39DB677BCCA7}" type="slidenum">
              <a:rPr lang="zh-CN" altLang="en-US" smtClean="0"/>
              <a:t>19</a:t>
            </a:fld>
            <a:endParaRPr lang="zh-CN" altLang="en-US"/>
          </a:p>
        </p:txBody>
      </p:sp>
    </p:spTree>
    <p:extLst>
      <p:ext uri="{BB962C8B-B14F-4D97-AF65-F5344CB8AC3E}">
        <p14:creationId xmlns:p14="http://schemas.microsoft.com/office/powerpoint/2010/main" val="2337287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66CCDF-952A-4A03-82F4-39DB677BCCA7}" type="slidenum">
              <a:rPr lang="zh-CN" altLang="en-US" smtClean="0"/>
              <a:t>20</a:t>
            </a:fld>
            <a:endParaRPr lang="zh-CN" altLang="en-US"/>
          </a:p>
        </p:txBody>
      </p:sp>
    </p:spTree>
    <p:extLst>
      <p:ext uri="{BB962C8B-B14F-4D97-AF65-F5344CB8AC3E}">
        <p14:creationId xmlns:p14="http://schemas.microsoft.com/office/powerpoint/2010/main" val="3150468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我们一起来看看大家的二面作品（针对一些常见问题）</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3</a:t>
            </a:fld>
            <a:endParaRPr lang="zh-CN" altLang="en-US"/>
          </a:p>
        </p:txBody>
      </p:sp>
    </p:spTree>
    <p:extLst>
      <p:ext uri="{BB962C8B-B14F-4D97-AF65-F5344CB8AC3E}">
        <p14:creationId xmlns:p14="http://schemas.microsoft.com/office/powerpoint/2010/main" val="1294891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多用图片，少用文字，在观众大脑中构建了画面感</a:t>
            </a:r>
            <a:endParaRPr lang="en-US" altLang="zh-CN" dirty="0"/>
          </a:p>
          <a:p>
            <a:r>
              <a:rPr lang="zh-CN" altLang="en-US" dirty="0"/>
              <a:t>像素，考虑图片的格式，比如</a:t>
            </a:r>
            <a:r>
              <a:rPr lang="en-US" altLang="zh-CN" dirty="0"/>
              <a:t>jpg</a:t>
            </a:r>
            <a:r>
              <a:rPr lang="zh-CN" altLang="en-US" dirty="0"/>
              <a:t>，</a:t>
            </a:r>
            <a:r>
              <a:rPr lang="en-US" altLang="zh-CN" dirty="0" err="1"/>
              <a:t>png</a:t>
            </a:r>
            <a:r>
              <a:rPr lang="zh-CN" altLang="en-US" dirty="0"/>
              <a:t>等，尽量保持图片清晰</a:t>
            </a:r>
            <a:endParaRPr lang="en-US" altLang="zh-CN" dirty="0"/>
          </a:p>
          <a:p>
            <a:r>
              <a:rPr lang="zh-CN" altLang="en-US" dirty="0"/>
              <a:t>在对比或者展示数据时，尽量使用图表而不是表格</a:t>
            </a:r>
            <a:endParaRPr lang="en-US" altLang="zh-CN" dirty="0"/>
          </a:p>
        </p:txBody>
      </p:sp>
      <p:sp>
        <p:nvSpPr>
          <p:cNvPr id="4" name="灯片编号占位符 3"/>
          <p:cNvSpPr>
            <a:spLocks noGrp="1"/>
          </p:cNvSpPr>
          <p:nvPr>
            <p:ph type="sldNum" sz="quarter" idx="5"/>
          </p:nvPr>
        </p:nvSpPr>
        <p:spPr/>
        <p:txBody>
          <a:bodyPr/>
          <a:lstStyle/>
          <a:p>
            <a:fld id="{B766CCDF-952A-4A03-82F4-39DB677BCCA7}" type="slidenum">
              <a:rPr lang="zh-CN" altLang="en-US" smtClean="0"/>
              <a:t>21</a:t>
            </a:fld>
            <a:endParaRPr lang="zh-CN" altLang="en-US"/>
          </a:p>
        </p:txBody>
      </p:sp>
    </p:spTree>
    <p:extLst>
      <p:ext uri="{BB962C8B-B14F-4D97-AF65-F5344CB8AC3E}">
        <p14:creationId xmlns:p14="http://schemas.microsoft.com/office/powerpoint/2010/main" val="2622267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来自世界各地的专业人士设计的美图，包括</a:t>
            </a:r>
            <a:r>
              <a:rPr lang="en-US" altLang="zh-CN" dirty="0"/>
              <a:t>app</a:t>
            </a:r>
            <a:r>
              <a:rPr lang="zh-CN" altLang="en-US" dirty="0"/>
              <a:t>的原型设计等   寻找灵感</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23</a:t>
            </a:fld>
            <a:endParaRPr lang="zh-CN" altLang="en-US"/>
          </a:p>
        </p:txBody>
      </p:sp>
    </p:spTree>
    <p:extLst>
      <p:ext uri="{BB962C8B-B14F-4D97-AF65-F5344CB8AC3E}">
        <p14:creationId xmlns:p14="http://schemas.microsoft.com/office/powerpoint/2010/main" val="441598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设计师交流平台，</a:t>
            </a:r>
            <a:r>
              <a:rPr lang="en-US" altLang="zh-CN" dirty="0"/>
              <a:t>UI</a:t>
            </a:r>
            <a:r>
              <a:rPr lang="zh-CN" altLang="en-US" dirty="0"/>
              <a:t>设计等</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24</a:t>
            </a:fld>
            <a:endParaRPr lang="zh-CN" altLang="en-US"/>
          </a:p>
        </p:txBody>
      </p:sp>
    </p:spTree>
    <p:extLst>
      <p:ext uri="{BB962C8B-B14F-4D97-AF65-F5344CB8AC3E}">
        <p14:creationId xmlns:p14="http://schemas.microsoft.com/office/powerpoint/2010/main" val="4245271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要注意，文字部分遵循少即使是多的原则，仅仅起提示作用，而不是说明，说明只是靠演讲者本身</a:t>
            </a:r>
            <a:endParaRPr lang="en-US" altLang="zh-CN" dirty="0"/>
          </a:p>
          <a:p>
            <a:r>
              <a:rPr lang="zh-CN" altLang="en-US" dirty="0"/>
              <a:t>而字体部分</a:t>
            </a:r>
            <a:endParaRPr lang="en-US" altLang="zh-CN" dirty="0"/>
          </a:p>
        </p:txBody>
      </p:sp>
      <p:sp>
        <p:nvSpPr>
          <p:cNvPr id="4" name="灯片编号占位符 3"/>
          <p:cNvSpPr>
            <a:spLocks noGrp="1"/>
          </p:cNvSpPr>
          <p:nvPr>
            <p:ph type="sldNum" sz="quarter" idx="5"/>
          </p:nvPr>
        </p:nvSpPr>
        <p:spPr/>
        <p:txBody>
          <a:bodyPr/>
          <a:lstStyle/>
          <a:p>
            <a:fld id="{B766CCDF-952A-4A03-82F4-39DB677BCCA7}" type="slidenum">
              <a:rPr lang="zh-CN" altLang="en-US" smtClean="0"/>
              <a:t>25</a:t>
            </a:fld>
            <a:endParaRPr lang="zh-CN" altLang="en-US"/>
          </a:p>
        </p:txBody>
      </p:sp>
    </p:spTree>
    <p:extLst>
      <p:ext uri="{BB962C8B-B14F-4D97-AF65-F5344CB8AC3E}">
        <p14:creationId xmlns:p14="http://schemas.microsoft.com/office/powerpoint/2010/main" val="2018704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衬线：有边角装饰的字体（练字停顿）</a:t>
            </a:r>
            <a:endParaRPr lang="en-US" altLang="zh-CN" dirty="0"/>
          </a:p>
          <a:p>
            <a:r>
              <a:rPr lang="zh-CN" altLang="en-US" dirty="0"/>
              <a:t>衬线字体优雅复古，一般会用于时尚品牌  迪奥，</a:t>
            </a:r>
            <a:r>
              <a:rPr lang="en-US" altLang="zh-CN" dirty="0" err="1"/>
              <a:t>burberry</a:t>
            </a:r>
            <a:endParaRPr lang="en-US" altLang="zh-CN" dirty="0"/>
          </a:p>
          <a:p>
            <a:r>
              <a:rPr lang="zh-CN" altLang="en-US" dirty="0"/>
              <a:t>非衬线：技术感，理性，简约，清晰✔</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26</a:t>
            </a:fld>
            <a:endParaRPr lang="zh-CN" altLang="en-US"/>
          </a:p>
        </p:txBody>
      </p:sp>
    </p:spTree>
    <p:extLst>
      <p:ext uri="{BB962C8B-B14F-4D97-AF65-F5344CB8AC3E}">
        <p14:creationId xmlns:p14="http://schemas.microsoft.com/office/powerpoint/2010/main" val="308894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商务，科技化，现代感，正式</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27</a:t>
            </a:fld>
            <a:endParaRPr lang="zh-CN" altLang="en-US"/>
          </a:p>
        </p:txBody>
      </p:sp>
    </p:spTree>
    <p:extLst>
      <p:ext uri="{BB962C8B-B14F-4D97-AF65-F5344CB8AC3E}">
        <p14:creationId xmlns:p14="http://schemas.microsoft.com/office/powerpoint/2010/main" val="3054388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中文字体查找可以参考   但是要注意版权问题</a:t>
            </a:r>
            <a:endParaRPr lang="en-US" altLang="zh-CN" dirty="0"/>
          </a:p>
          <a:p>
            <a:r>
              <a:rPr lang="zh-CN" altLang="en-US" dirty="0"/>
              <a:t>英文字体参考，比较正规</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28</a:t>
            </a:fld>
            <a:endParaRPr lang="zh-CN" altLang="en-US"/>
          </a:p>
        </p:txBody>
      </p:sp>
    </p:spTree>
    <p:extLst>
      <p:ext uri="{BB962C8B-B14F-4D97-AF65-F5344CB8AC3E}">
        <p14:creationId xmlns:p14="http://schemas.microsoft.com/office/powerpoint/2010/main" val="1163822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尺寸大小，颜色，粗细</a:t>
            </a:r>
            <a:endParaRPr lang="en-US" altLang="zh-CN" sz="1200" dirty="0">
              <a:latin typeface="+mn-lt"/>
              <a:ea typeface="+mn-ea"/>
            </a:endParaRPr>
          </a:p>
          <a:p>
            <a:r>
              <a:rPr lang="zh-CN" altLang="en-US" sz="1200" dirty="0">
                <a:latin typeface="微软雅黑 Light" panose="020B0502040204020203" pitchFamily="34" charset="-122"/>
                <a:ea typeface="微软雅黑 Light" panose="020B0502040204020203" pitchFamily="34" charset="-122"/>
              </a:rPr>
              <a:t>字号，行距（通常是</a:t>
            </a:r>
            <a:r>
              <a:rPr lang="en-US" altLang="zh-CN" sz="1200" dirty="0">
                <a:latin typeface="微软雅黑 Light" panose="020B0502040204020203" pitchFamily="34" charset="-122"/>
                <a:ea typeface="微软雅黑 Light" panose="020B0502040204020203" pitchFamily="34" charset="-122"/>
              </a:rPr>
              <a:t>1</a:t>
            </a:r>
            <a:r>
              <a:rPr lang="zh-CN" altLang="en-US" sz="1200" dirty="0">
                <a:latin typeface="微软雅黑 Light" panose="020B0502040204020203" pitchFamily="34" charset="-122"/>
                <a:ea typeface="微软雅黑 Light" panose="020B0502040204020203" pitchFamily="34" charset="-122"/>
              </a:rPr>
              <a:t>倍</a:t>
            </a:r>
            <a:r>
              <a:rPr lang="en-US" altLang="zh-CN" sz="1200" dirty="0">
                <a:latin typeface="微软雅黑 Light" panose="020B0502040204020203" pitchFamily="34" charset="-122"/>
                <a:ea typeface="微软雅黑 Light" panose="020B0502040204020203" pitchFamily="34" charset="-122"/>
              </a:rPr>
              <a:t>-----1.5/2</a:t>
            </a:r>
            <a:r>
              <a:rPr lang="zh-CN" altLang="en-US" sz="1200" dirty="0">
                <a:latin typeface="微软雅黑 Light" panose="020B0502040204020203" pitchFamily="34" charset="-122"/>
                <a:ea typeface="微软雅黑 Light" panose="020B0502040204020203" pitchFamily="34" charset="-122"/>
              </a:rPr>
              <a:t>倍），字符间距</a:t>
            </a:r>
            <a:endParaRPr lang="en-US" altLang="zh-CN" sz="1200" dirty="0">
              <a:latin typeface="微软雅黑 Light" panose="020B0502040204020203" pitchFamily="34" charset="-122"/>
              <a:ea typeface="微软雅黑 Light" panose="020B0502040204020203" pitchFamily="34" charset="-122"/>
            </a:endParaRPr>
          </a:p>
          <a:p>
            <a:endParaRPr lang="zh-CN" altLang="en-US" dirty="0"/>
          </a:p>
        </p:txBody>
      </p:sp>
      <p:sp>
        <p:nvSpPr>
          <p:cNvPr id="4" name="灯片编号占位符 3"/>
          <p:cNvSpPr>
            <a:spLocks noGrp="1"/>
          </p:cNvSpPr>
          <p:nvPr>
            <p:ph type="sldNum" sz="quarter" idx="10"/>
          </p:nvPr>
        </p:nvSpPr>
        <p:spPr/>
        <p:txBody>
          <a:bodyPr/>
          <a:lstStyle/>
          <a:p>
            <a:fld id="{4E08E548-7DF2-4CAA-87FE-CE5C2712CFC0}" type="slidenum">
              <a:rPr lang="zh-CN" altLang="en-US" smtClean="0"/>
              <a:t>29</a:t>
            </a:fld>
            <a:endParaRPr lang="zh-CN" altLang="en-US"/>
          </a:p>
        </p:txBody>
      </p:sp>
    </p:spTree>
    <p:extLst>
      <p:ext uri="{BB962C8B-B14F-4D97-AF65-F5344CB8AC3E}">
        <p14:creationId xmlns:p14="http://schemas.microsoft.com/office/powerpoint/2010/main" val="3797938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虽然说一些大型的发布会上，往往采用炫酷动画，给人冲击，但目前还是提倡简洁统一，转场切换尽量控制一致，太多动画也十分耗时。。</a:t>
            </a:r>
            <a:endParaRPr lang="en-US" altLang="zh-CN" dirty="0"/>
          </a:p>
          <a:p>
            <a:r>
              <a:rPr lang="zh-CN" altLang="en-US" dirty="0"/>
              <a:t>使用必要的动画，而不是大量的动画</a:t>
            </a:r>
            <a:endParaRPr lang="en-US" altLang="zh-CN" dirty="0"/>
          </a:p>
        </p:txBody>
      </p:sp>
      <p:sp>
        <p:nvSpPr>
          <p:cNvPr id="4" name="灯片编号占位符 3"/>
          <p:cNvSpPr>
            <a:spLocks noGrp="1"/>
          </p:cNvSpPr>
          <p:nvPr>
            <p:ph type="sldNum" sz="quarter" idx="5"/>
          </p:nvPr>
        </p:nvSpPr>
        <p:spPr/>
        <p:txBody>
          <a:bodyPr/>
          <a:lstStyle/>
          <a:p>
            <a:fld id="{B766CCDF-952A-4A03-82F4-39DB677BCCA7}" type="slidenum">
              <a:rPr lang="zh-CN" altLang="en-US" smtClean="0"/>
              <a:t>30</a:t>
            </a:fld>
            <a:endParaRPr lang="zh-CN" altLang="en-US"/>
          </a:p>
        </p:txBody>
      </p:sp>
    </p:spTree>
    <p:extLst>
      <p:ext uri="{BB962C8B-B14F-4D97-AF65-F5344CB8AC3E}">
        <p14:creationId xmlns:p14="http://schemas.microsoft.com/office/powerpoint/2010/main" val="2037206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虽然说界面有点不太好看，但是不用会员，登录账号之类，比较方便，仔细淘还是能找到一些好看的模板的</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33</a:t>
            </a:fld>
            <a:endParaRPr lang="zh-CN" altLang="en-US"/>
          </a:p>
        </p:txBody>
      </p:sp>
    </p:spTree>
    <p:extLst>
      <p:ext uri="{BB962C8B-B14F-4D97-AF65-F5344CB8AC3E}">
        <p14:creationId xmlns:p14="http://schemas.microsoft.com/office/powerpoint/2010/main" val="409809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66CCDF-952A-4A03-82F4-39DB677BCCA7}" type="slidenum">
              <a:rPr lang="zh-CN" altLang="en-US" smtClean="0"/>
              <a:t>4</a:t>
            </a:fld>
            <a:endParaRPr lang="zh-CN" altLang="en-US"/>
          </a:p>
        </p:txBody>
      </p:sp>
    </p:spTree>
    <p:extLst>
      <p:ext uri="{BB962C8B-B14F-4D97-AF65-F5344CB8AC3E}">
        <p14:creationId xmlns:p14="http://schemas.microsoft.com/office/powerpoint/2010/main" val="3738785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可能会设置成自动播放</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34</a:t>
            </a:fld>
            <a:endParaRPr lang="zh-CN" altLang="en-US"/>
          </a:p>
        </p:txBody>
      </p:sp>
    </p:spTree>
    <p:extLst>
      <p:ext uri="{BB962C8B-B14F-4D97-AF65-F5344CB8AC3E}">
        <p14:creationId xmlns:p14="http://schemas.microsoft.com/office/powerpoint/2010/main" val="606783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防止</a:t>
            </a:r>
            <a:r>
              <a:rPr lang="en-US" altLang="zh-CN" dirty="0"/>
              <a:t>ppt</a:t>
            </a:r>
            <a:r>
              <a:rPr lang="zh-CN" altLang="en-US" dirty="0"/>
              <a:t>文件发给别人的时候，在其他电脑中打开无法显示已设置好的字体</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35</a:t>
            </a:fld>
            <a:endParaRPr lang="zh-CN" altLang="en-US"/>
          </a:p>
        </p:txBody>
      </p:sp>
    </p:spTree>
    <p:extLst>
      <p:ext uri="{BB962C8B-B14F-4D97-AF65-F5344CB8AC3E}">
        <p14:creationId xmlns:p14="http://schemas.microsoft.com/office/powerpoint/2010/main" val="183106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一张</a:t>
            </a:r>
            <a:r>
              <a:rPr lang="en-US" altLang="zh-CN" dirty="0"/>
              <a:t>ppt</a:t>
            </a:r>
            <a:r>
              <a:rPr lang="zh-CN" altLang="en-US" dirty="0"/>
              <a:t>上包含了太多文字，并且主题颜色不搭</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5</a:t>
            </a:fld>
            <a:endParaRPr lang="zh-CN" altLang="en-US"/>
          </a:p>
        </p:txBody>
      </p:sp>
    </p:spTree>
    <p:extLst>
      <p:ext uri="{BB962C8B-B14F-4D97-AF65-F5344CB8AC3E}">
        <p14:creationId xmlns:p14="http://schemas.microsoft.com/office/powerpoint/2010/main" val="127521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产品的</a:t>
            </a:r>
            <a:r>
              <a:rPr lang="en-US" altLang="zh-CN" dirty="0"/>
              <a:t>ppt</a:t>
            </a:r>
            <a:r>
              <a:rPr lang="zh-CN" altLang="en-US" dirty="0"/>
              <a:t>最好是聚焦产品本身，而不是前言介绍（动画做的简洁）</a:t>
            </a:r>
          </a:p>
        </p:txBody>
      </p:sp>
      <p:sp>
        <p:nvSpPr>
          <p:cNvPr id="4" name="灯片编号占位符 3"/>
          <p:cNvSpPr>
            <a:spLocks noGrp="1"/>
          </p:cNvSpPr>
          <p:nvPr>
            <p:ph type="sldNum" sz="quarter" idx="5"/>
          </p:nvPr>
        </p:nvSpPr>
        <p:spPr/>
        <p:txBody>
          <a:bodyPr/>
          <a:lstStyle/>
          <a:p>
            <a:fld id="{B766CCDF-952A-4A03-82F4-39DB677BCCA7}" type="slidenum">
              <a:rPr lang="zh-CN" altLang="en-US" smtClean="0"/>
              <a:t>6</a:t>
            </a:fld>
            <a:endParaRPr lang="zh-CN" altLang="en-US"/>
          </a:p>
        </p:txBody>
      </p:sp>
    </p:spTree>
    <p:extLst>
      <p:ext uri="{BB962C8B-B14F-4D97-AF65-F5344CB8AC3E}">
        <p14:creationId xmlns:p14="http://schemas.microsoft.com/office/powerpoint/2010/main" val="3011322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66CCDF-952A-4A03-82F4-39DB677BCCA7}" type="slidenum">
              <a:rPr lang="zh-CN" altLang="en-US" smtClean="0"/>
              <a:t>7</a:t>
            </a:fld>
            <a:endParaRPr lang="zh-CN" altLang="en-US"/>
          </a:p>
        </p:txBody>
      </p:sp>
    </p:spTree>
    <p:extLst>
      <p:ext uri="{BB962C8B-B14F-4D97-AF65-F5344CB8AC3E}">
        <p14:creationId xmlns:p14="http://schemas.microsoft.com/office/powerpoint/2010/main" val="237674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这个。。。专场特别酷炫哈</a:t>
            </a:r>
          </a:p>
        </p:txBody>
      </p:sp>
      <p:sp>
        <p:nvSpPr>
          <p:cNvPr id="4" name="灯片编号占位符 3"/>
          <p:cNvSpPr>
            <a:spLocks noGrp="1"/>
          </p:cNvSpPr>
          <p:nvPr>
            <p:ph type="sldNum" sz="quarter" idx="10"/>
          </p:nvPr>
        </p:nvSpPr>
        <p:spPr/>
        <p:txBody>
          <a:bodyPr/>
          <a:lstStyle/>
          <a:p>
            <a:fld id="{72DB7DC1-08AC-428B-9BEA-6C79C2A40855}" type="slidenum">
              <a:rPr lang="zh-CN" altLang="en-US" smtClean="0"/>
              <a:t>8</a:t>
            </a:fld>
            <a:endParaRPr lang="zh-CN" altLang="en-US"/>
          </a:p>
        </p:txBody>
      </p:sp>
    </p:spTree>
    <p:extLst>
      <p:ext uri="{BB962C8B-B14F-4D97-AF65-F5344CB8AC3E}">
        <p14:creationId xmlns:p14="http://schemas.microsoft.com/office/powerpoint/2010/main" val="87418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2DB7DC1-08AC-428B-9BEA-6C79C2A40855}" type="slidenum">
              <a:rPr lang="zh-CN" altLang="en-US" smtClean="0"/>
              <a:t>9</a:t>
            </a:fld>
            <a:endParaRPr lang="zh-CN" altLang="en-US"/>
          </a:p>
        </p:txBody>
      </p:sp>
    </p:spTree>
    <p:extLst>
      <p:ext uri="{BB962C8B-B14F-4D97-AF65-F5344CB8AC3E}">
        <p14:creationId xmlns:p14="http://schemas.microsoft.com/office/powerpoint/2010/main" val="3663692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66CCDF-952A-4A03-82F4-39DB677BCCA7}" type="slidenum">
              <a:rPr lang="zh-CN" altLang="en-US" smtClean="0"/>
              <a:t>10</a:t>
            </a:fld>
            <a:endParaRPr lang="zh-CN" altLang="en-US"/>
          </a:p>
        </p:txBody>
      </p:sp>
    </p:spTree>
    <p:extLst>
      <p:ext uri="{BB962C8B-B14F-4D97-AF65-F5344CB8AC3E}">
        <p14:creationId xmlns:p14="http://schemas.microsoft.com/office/powerpoint/2010/main" val="264729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xml"/><Relationship Id="rId7"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file:///C:\Users\1V994W2\PycharmProjects\PPT_Background_Generation/pic_temp/pic_sup.png" TargetMode="Externa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png"/><Relationship Id="rId5" Type="http://schemas.openxmlformats.org/officeDocument/2006/relationships/tags" Target="../tags/tag17.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16.xml"/><Relationship Id="rId9"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2.xml"/><Relationship Id="rId7"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file:///C:\Users\1V994W2\PycharmProjects\PPT_Background_Generation/pic_temp/pic_half_down.png" TargetMode="Externa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0.xml"/><Relationship Id="rId10" Type="http://schemas.openxmlformats.org/officeDocument/2006/relationships/image" Target="../media/image3.png"/><Relationship Id="rId4" Type="http://schemas.openxmlformats.org/officeDocument/2006/relationships/tags" Target="../tags/tag29.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Master" Target="../slideMasters/slideMaster2.xml"/><Relationship Id="rId5" Type="http://schemas.openxmlformats.org/officeDocument/2006/relationships/tags" Target="../tags/tag38.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half_left.png" TargetMode="External"/><Relationship Id="rId3" Type="http://schemas.openxmlformats.org/officeDocument/2006/relationships/tags" Target="../tags/tag46.xml"/><Relationship Id="rId7" Type="http://schemas.openxmlformats.org/officeDocument/2006/relationships/image" Target="../media/image6.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4.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56.xml"/><Relationship Id="rId10" Type="http://schemas.openxmlformats.org/officeDocument/2006/relationships/image" Target="../media/image3.png"/><Relationship Id="rId4" Type="http://schemas.openxmlformats.org/officeDocument/2006/relationships/tags" Target="../tags/tag55.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4.png"/><Relationship Id="rId5" Type="http://schemas.openxmlformats.org/officeDocument/2006/relationships/tags" Target="../tags/tag64.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63.xml"/><Relationship Id="rId9"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9.xml"/><Relationship Id="rId7" Type="http://schemas.openxmlformats.org/officeDocument/2006/relationships/slideMaster" Target="../slideMasters/slideMaster2.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71.xml"/><Relationship Id="rId10" Type="http://schemas.openxmlformats.org/officeDocument/2006/relationships/image" Target="../media/image4.png"/><Relationship Id="rId4" Type="http://schemas.openxmlformats.org/officeDocument/2006/relationships/tags" Target="../tags/tag70.xml"/><Relationship Id="rId9" Type="http://schemas.openxmlformats.org/officeDocument/2006/relationships/image" Target="file:///C:\Users\1V994W2\PycharmProjects\PPT_Background_Generation/pic_temp/0_pic_quater_left_up.png"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5.xml"/><Relationship Id="rId7" Type="http://schemas.openxmlformats.org/officeDocument/2006/relationships/tags" Target="../tags/tag79.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10" Type="http://schemas.openxmlformats.org/officeDocument/2006/relationships/image" Target="file:///C:\Users\1V994W2\PycharmProjects\PPT_Background_Generation/pic_temp/pic_sup.png" TargetMode="External"/><Relationship Id="rId4" Type="http://schemas.openxmlformats.org/officeDocument/2006/relationships/tags" Target="../tags/tag76.xml"/><Relationship Id="rId9"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2.xml"/><Relationship Id="rId7" Type="http://schemas.openxmlformats.org/officeDocument/2006/relationships/slideMaster" Target="../slideMasters/slideMaster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84.xml"/><Relationship Id="rId10" Type="http://schemas.openxmlformats.org/officeDocument/2006/relationships/image" Target="../media/image4.png"/><Relationship Id="rId4" Type="http://schemas.openxmlformats.org/officeDocument/2006/relationships/tags" Target="../tags/tag83.xml"/><Relationship Id="rId9" Type="http://schemas.openxmlformats.org/officeDocument/2006/relationships/image" Target="file:///C:\Users\1V994W2\PycharmProjects\PPT_Background_Generation/pic_temp/0_pic_quater_left_up.png" TargetMode="Externa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4.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90.xml"/><Relationship Id="rId10" Type="http://schemas.openxmlformats.org/officeDocument/2006/relationships/image" Target="../media/image3.png"/><Relationship Id="rId4" Type="http://schemas.openxmlformats.org/officeDocument/2006/relationships/tags" Target="../tags/tag89.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98.xml"/><Relationship Id="rId10" Type="http://schemas.openxmlformats.org/officeDocument/2006/relationships/image" Target="../media/image3.png"/><Relationship Id="rId4" Type="http://schemas.openxmlformats.org/officeDocument/2006/relationships/tags" Target="../tags/tag97.xml"/><Relationship Id="rId9"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image" Target="../media/image4.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3.png"/><Relationship Id="rId5" Type="http://schemas.openxmlformats.org/officeDocument/2006/relationships/tags" Target="../tags/tag106.xml"/><Relationship Id="rId10" Type="http://schemas.openxmlformats.org/officeDocument/2006/relationships/slideMaster" Target="../slideMasters/slideMaster2.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image" Target="file:///C:\Users\1V994W2\PycharmProjects\PPT_Background_Generation/pic_temp/1_pic_quater_right_up.png" TargetMode="Externa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image" Target="../media/image4.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3.png"/><Relationship Id="rId5" Type="http://schemas.openxmlformats.org/officeDocument/2006/relationships/tags" Target="../tags/tag115.xml"/><Relationship Id="rId10" Type="http://schemas.openxmlformats.org/officeDocument/2006/relationships/slideMaster" Target="../slideMasters/slideMaster2.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image" Target="file:///C:\Users\1V994W2\PycharmProjects\PPT_Background_Generation/pic_temp/1_pic_quater_right_up.png" TargetMode="Externa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image" Target="../media/image3.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slideMaster" Target="../slideMasters/slideMaster2.xml"/><Relationship Id="rId2" Type="http://schemas.openxmlformats.org/officeDocument/2006/relationships/tags" Target="../tags/tag121.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image" Target="../media/image4.png"/><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image" Target="file:///C:\Users\1V994W2\PycharmProjects\PPT_Background_Generation/pic_temp/0_pic_quater_left_up.png"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4.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35.xml"/><Relationship Id="rId10" Type="http://schemas.openxmlformats.org/officeDocument/2006/relationships/image" Target="../media/image3.png"/><Relationship Id="rId4" Type="http://schemas.openxmlformats.org/officeDocument/2006/relationships/tags" Target="../tags/tag134.xml"/><Relationship Id="rId9"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0BF04-EB7B-4131-913A-81BED95F614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B4F01C0-EAEA-4E1C-8E03-5AA3FB421892}"/>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31ED39-2C97-46E9-B4E3-86B0DD7C209E}"/>
              </a:ext>
            </a:extLst>
          </p:cNvPr>
          <p:cNvSpPr>
            <a:spLocks noGrp="1"/>
          </p:cNvSpPr>
          <p:nvPr>
            <p:ph type="dt" sz="half" idx="10"/>
          </p:nvPr>
        </p:nvSpPr>
        <p:spPr/>
        <p:txBody>
          <a:bodyPr/>
          <a:lstStyle/>
          <a:p>
            <a:fld id="{FE2AF396-5117-4444-B086-1963A1D60341}" type="datetimeFigureOut">
              <a:rPr lang="zh-CN" altLang="en-US" smtClean="0"/>
              <a:t>2020/10/7</a:t>
            </a:fld>
            <a:endParaRPr lang="zh-CN" altLang="en-US"/>
          </a:p>
        </p:txBody>
      </p:sp>
      <p:sp>
        <p:nvSpPr>
          <p:cNvPr id="5" name="页脚占位符 4">
            <a:extLst>
              <a:ext uri="{FF2B5EF4-FFF2-40B4-BE49-F238E27FC236}">
                <a16:creationId xmlns:a16="http://schemas.microsoft.com/office/drawing/2014/main" id="{C058E6B2-33BA-4E3B-AA35-BE7A20B942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D1A355-B7F1-42BB-9833-3FC315695859}"/>
              </a:ext>
            </a:extLst>
          </p:cNvPr>
          <p:cNvSpPr>
            <a:spLocks noGrp="1"/>
          </p:cNvSpPr>
          <p:nvPr>
            <p:ph type="sldNum" sz="quarter" idx="12"/>
          </p:nvPr>
        </p:nvSpPr>
        <p:spPr/>
        <p:txBody>
          <a:body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4153191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985D3F-1A14-4EF1-B699-4BF9F1D2592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70F2BCB-3CEA-40C2-A1F1-0C0DAECF02F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A88139-D6ED-43E9-AADE-E6E1FE97316A}"/>
              </a:ext>
            </a:extLst>
          </p:cNvPr>
          <p:cNvSpPr>
            <a:spLocks noGrp="1"/>
          </p:cNvSpPr>
          <p:nvPr>
            <p:ph type="dt" sz="half" idx="10"/>
          </p:nvPr>
        </p:nvSpPr>
        <p:spPr/>
        <p:txBody>
          <a:bodyPr/>
          <a:lstStyle/>
          <a:p>
            <a:fld id="{FE2AF396-5117-4444-B086-1963A1D60341}" type="datetimeFigureOut">
              <a:rPr lang="zh-CN" altLang="en-US" smtClean="0"/>
              <a:t>2020/10/7</a:t>
            </a:fld>
            <a:endParaRPr lang="zh-CN" altLang="en-US"/>
          </a:p>
        </p:txBody>
      </p:sp>
      <p:sp>
        <p:nvSpPr>
          <p:cNvPr id="5" name="页脚占位符 4">
            <a:extLst>
              <a:ext uri="{FF2B5EF4-FFF2-40B4-BE49-F238E27FC236}">
                <a16:creationId xmlns:a16="http://schemas.microsoft.com/office/drawing/2014/main" id="{66AA3E00-1171-4C8A-9BD7-C0185493B4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EFABE-91F7-47EF-AD0C-D83D87F03898}"/>
              </a:ext>
            </a:extLst>
          </p:cNvPr>
          <p:cNvSpPr>
            <a:spLocks noGrp="1"/>
          </p:cNvSpPr>
          <p:nvPr>
            <p:ph type="sldNum" sz="quarter" idx="12"/>
          </p:nvPr>
        </p:nvSpPr>
        <p:spPr/>
        <p:txBody>
          <a:body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796762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318C985-51B0-4E7B-A25D-9312E7AC2F1A}"/>
              </a:ext>
            </a:extLst>
          </p:cNvPr>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09F2E35-2544-48BD-98EB-22BE86716FF6}"/>
              </a:ext>
            </a:extLst>
          </p:cNvPr>
          <p:cNvSpPr>
            <a:spLocks noGrp="1"/>
          </p:cNvSpPr>
          <p:nvPr>
            <p:ph type="body" orient="vert" idx="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6C714E-63D8-4DF7-BCE6-FF4BAAE31B32}"/>
              </a:ext>
            </a:extLst>
          </p:cNvPr>
          <p:cNvSpPr>
            <a:spLocks noGrp="1"/>
          </p:cNvSpPr>
          <p:nvPr>
            <p:ph type="dt" sz="half" idx="10"/>
          </p:nvPr>
        </p:nvSpPr>
        <p:spPr/>
        <p:txBody>
          <a:bodyPr/>
          <a:lstStyle/>
          <a:p>
            <a:fld id="{FE2AF396-5117-4444-B086-1963A1D60341}" type="datetimeFigureOut">
              <a:rPr lang="zh-CN" altLang="en-US" smtClean="0"/>
              <a:t>2020/10/7</a:t>
            </a:fld>
            <a:endParaRPr lang="zh-CN" altLang="en-US"/>
          </a:p>
        </p:txBody>
      </p:sp>
      <p:sp>
        <p:nvSpPr>
          <p:cNvPr id="5" name="页脚占位符 4">
            <a:extLst>
              <a:ext uri="{FF2B5EF4-FFF2-40B4-BE49-F238E27FC236}">
                <a16:creationId xmlns:a16="http://schemas.microsoft.com/office/drawing/2014/main" id="{554B9B9B-703D-4C8C-9657-DE93121AF1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8986AA-E727-4D68-8431-F6D2AD7C7EE4}"/>
              </a:ext>
            </a:extLst>
          </p:cNvPr>
          <p:cNvSpPr>
            <a:spLocks noGrp="1"/>
          </p:cNvSpPr>
          <p:nvPr>
            <p:ph type="sldNum" sz="quarter" idx="12"/>
          </p:nvPr>
        </p:nvSpPr>
        <p:spPr/>
        <p:txBody>
          <a:body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1513452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952455" y="-12701"/>
            <a:ext cx="10492980" cy="6858001"/>
          </a:xfrm>
          <a:prstGeom prst="rect">
            <a:avLst/>
          </a:prstGeom>
        </p:spPr>
      </p:pic>
    </p:spTree>
    <p:extLst>
      <p:ext uri="{BB962C8B-B14F-4D97-AF65-F5344CB8AC3E}">
        <p14:creationId xmlns:p14="http://schemas.microsoft.com/office/powerpoint/2010/main" val="1057609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5" name="图片 4"/>
          <p:cNvPicPr/>
          <p:nvPr>
            <p:custDataLst>
              <p:tags r:id="rId1"/>
            </p:custDataLst>
          </p:nvPr>
        </p:nvPicPr>
        <p:blipFill>
          <a:blip r:embed="rId8" r:link="rId9" cstate="email"/>
          <a:stretch>
            <a:fillRect/>
          </a:stretch>
        </p:blipFill>
        <p:spPr>
          <a:xfrm>
            <a:off x="0" y="0"/>
            <a:ext cx="12192000" cy="6858000"/>
          </a:xfrm>
          <a:prstGeom prst="rect">
            <a:avLst/>
          </a:prstGeom>
        </p:spPr>
      </p:pic>
      <p:sp>
        <p:nvSpPr>
          <p:cNvPr id="16" name="日期占位符 15"/>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17" name="页脚占位符 16"/>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3" name="副标题 2"/>
          <p:cNvSpPr>
            <a:spLocks noGrp="1"/>
          </p:cNvSpPr>
          <p:nvPr>
            <p:ph type="subTitle" idx="14" hasCustomPrompt="1"/>
            <p:custDataLst>
              <p:tags r:id="rId5"/>
            </p:custDataLst>
          </p:nvPr>
        </p:nvSpPr>
        <p:spPr>
          <a:xfrm>
            <a:off x="1940311" y="3967165"/>
            <a:ext cx="7783551" cy="541973"/>
          </a:xfrm>
        </p:spPr>
        <p:txBody>
          <a:bodyPr vert="horz" wrap="square" lIns="91440" tIns="45720" rIns="91440" bIns="45720" anchor="t" anchorCtr="0">
            <a:normAutofit/>
          </a:bodyPr>
          <a:lstStyle>
            <a:lvl1pPr marL="0" marR="0" indent="0" algn="ctr" defTabSz="914377" rtl="0" eaLnBrk="1" fontAlgn="auto" latinLnBrk="0" hangingPunct="1">
              <a:lnSpc>
                <a:spcPct val="100000"/>
              </a:lnSpc>
              <a:spcBef>
                <a:spcPts val="0"/>
              </a:spcBef>
              <a:spcAft>
                <a:spcPts val="0"/>
              </a:spcAft>
              <a:buClrTx/>
              <a:buSzPts val="2000"/>
              <a:buFont typeface="Arial" panose="020B0604020202020204" pitchFamily="34" charset="0"/>
              <a:buNone/>
              <a:defRPr sz="2400" b="0" spc="200">
                <a:solidFill>
                  <a:schemeClr val="tx1">
                    <a:lumMod val="85000"/>
                    <a:lumOff val="15000"/>
                  </a:schemeClr>
                </a:solidFill>
                <a:latin typeface="Arial" panose="020B0604020202020204" pitchFamily="34" charset="0"/>
                <a:ea typeface="微软雅黑" panose="020B0503020204020204" charset="-122"/>
              </a:defRPr>
            </a:lvl1pPr>
            <a:lvl2pPr marL="457189" indent="0" algn="ctr">
              <a:buNone/>
            </a:lvl2pPr>
            <a:lvl3pPr marL="914377" indent="0" algn="ctr">
              <a:buNone/>
            </a:lvl3pPr>
            <a:lvl4pPr marL="1371566" indent="0" algn="ctr">
              <a:buNone/>
            </a:lvl4pPr>
            <a:lvl5pPr marL="1828754" indent="0" algn="ctr">
              <a:buNone/>
            </a:lvl5pPr>
            <a:lvl6pPr marL="2285943" indent="0" algn="ctr">
              <a:buNone/>
            </a:lvl6pPr>
            <a:lvl7pPr marL="2743131" indent="0" algn="ctr">
              <a:buNone/>
            </a:lvl7pPr>
            <a:lvl8pPr marL="3200320" indent="0" algn="ctr">
              <a:buNone/>
            </a:lvl8pPr>
            <a:lvl9pPr marL="3657509" indent="0" algn="ctr">
              <a:buNone/>
            </a:lvl9pPr>
          </a:lstStyle>
          <a:p>
            <a:r>
              <a:rPr lang="zh-CN" altLang="en-US" dirty="0"/>
              <a:t>单击此处编辑副标题</a:t>
            </a:r>
          </a:p>
        </p:txBody>
      </p:sp>
      <p:sp>
        <p:nvSpPr>
          <p:cNvPr id="2" name="标题 1"/>
          <p:cNvSpPr>
            <a:spLocks noGrp="1"/>
          </p:cNvSpPr>
          <p:nvPr>
            <p:ph type="ctrTitle" idx="13" hasCustomPrompt="1"/>
            <p:custDataLst>
              <p:tags r:id="rId6"/>
            </p:custDataLst>
          </p:nvPr>
        </p:nvSpPr>
        <p:spPr>
          <a:xfrm>
            <a:off x="1940311" y="2507618"/>
            <a:ext cx="7783551" cy="1398905"/>
          </a:xfrm>
        </p:spPr>
        <p:txBody>
          <a:bodyPr vert="horz" wrap="square" lIns="91440" tIns="45720" rIns="91440" bIns="45720" anchor="ctr" anchorCtr="0">
            <a:normAutofit/>
          </a:bodyPr>
          <a:lstStyle>
            <a:lvl1pPr marL="0" marR="0" indent="0" algn="dist" defTabSz="914377" rtl="0" eaLnBrk="1" fontAlgn="auto" latinLnBrk="0" hangingPunct="1">
              <a:lnSpc>
                <a:spcPct val="100000"/>
              </a:lnSpc>
              <a:spcBef>
                <a:spcPct val="0"/>
              </a:spcBef>
              <a:spcAft>
                <a:spcPts val="0"/>
              </a:spcAft>
              <a:buClrTx/>
              <a:buSzPts val="7200"/>
              <a:buNone/>
              <a:defRPr sz="720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extLst>
      <p:ext uri="{BB962C8B-B14F-4D97-AF65-F5344CB8AC3E}">
        <p14:creationId xmlns:p14="http://schemas.microsoft.com/office/powerpoint/2010/main" val="3971273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1"/>
            </p:custDataLst>
          </p:nvPr>
        </p:nvPicPr>
        <p:blipFill>
          <a:blip r:embed="rId9" r:link="rId10" cstate="email"/>
          <a:stretch>
            <a:fillRect/>
          </a:stretch>
        </p:blipFill>
        <p:spPr>
          <a:xfrm>
            <a:off x="0" y="2"/>
            <a:ext cx="720091" cy="687359"/>
          </a:xfrm>
          <a:prstGeom prst="rect">
            <a:avLst/>
          </a:prstGeom>
        </p:spPr>
      </p:pic>
      <p:pic>
        <p:nvPicPr>
          <p:cNvPr id="7" name="图片 6"/>
          <p:cNvPicPr/>
          <p:nvPr>
            <p:custDataLst>
              <p:tags r:id="rId2"/>
            </p:custDataLst>
          </p:nvPr>
        </p:nvPicPr>
        <p:blipFill>
          <a:blip r:embed="rId11" r:link="rId12" cstate="email"/>
          <a:stretch>
            <a:fillRect/>
          </a:stretch>
        </p:blipFill>
        <p:spPr>
          <a:xfrm>
            <a:off x="11471909" y="0"/>
            <a:ext cx="720091" cy="682332"/>
          </a:xfrm>
          <a:prstGeom prst="rect">
            <a:avLst/>
          </a:prstGeom>
        </p:spPr>
      </p:pic>
      <p:sp>
        <p:nvSpPr>
          <p:cNvPr id="2" name="标题 1"/>
          <p:cNvSpPr>
            <a:spLocks noGrp="1"/>
          </p:cNvSpPr>
          <p:nvPr>
            <p:ph type="title"/>
            <p:custDataLst>
              <p:tags r:id="rId3"/>
            </p:custDataLst>
          </p:nvPr>
        </p:nvSpPr>
        <p:spPr>
          <a:xfrm>
            <a:off x="669883" y="443234"/>
            <a:ext cx="10852237" cy="441964"/>
          </a:xfrm>
        </p:spPr>
        <p:txBody>
          <a:bodyPr vert="horz" wrap="square" lIns="90170" tIns="46990" rIns="90170" bIns="46990" rtlCol="0" anchor="ctr" anchorCtr="0">
            <a:normAutofit/>
          </a:bodyPr>
          <a:lstStyle>
            <a:lvl1pPr marL="0" marR="0" algn="l" defTabSz="914377"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3" y="952510"/>
            <a:ext cx="10852237" cy="5388907"/>
          </a:xfrm>
        </p:spPr>
        <p:txBody>
          <a:bodyPr vert="horz" wrap="square" lIns="90170" tIns="46990" rIns="90170" bIns="46990" rtlCol="0">
            <a:normAutofit/>
          </a:bodyPr>
          <a:lstStyle>
            <a:lvl1pPr marL="228594" marR="0" lvl="0"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783" marR="0" lvl="1" indent="-228594" algn="l" defTabSz="914377" rtl="0" eaLnBrk="1" fontAlgn="auto" latinLnBrk="0" hangingPunct="1">
              <a:lnSpc>
                <a:spcPct val="130000"/>
              </a:lnSpc>
              <a:spcBef>
                <a:spcPts val="0"/>
              </a:spcBef>
              <a:spcAft>
                <a:spcPts val="1000"/>
              </a:spcAft>
              <a:buFont typeface="Arial" panose="020B0604020202020204" pitchFamily="34" charset="0"/>
              <a:buChar char="•"/>
              <a:tabLst>
                <a:tab pos="1609685" algn="l"/>
              </a:tabLst>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2971" marR="0" lvl="2"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160" marR="0" lvl="3"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349" marR="0" lvl="4"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87450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p:custDataLst>
              <p:tags r:id="rId1"/>
            </p:custDataLst>
          </p:nvPr>
        </p:nvPicPr>
        <p:blipFill>
          <a:blip r:embed="rId8" r:link="rId9" cstate="email"/>
          <a:stretch>
            <a:fillRect/>
          </a:stretch>
        </p:blipFill>
        <p:spPr>
          <a:xfrm>
            <a:off x="4064000" y="0"/>
            <a:ext cx="4064000" cy="1141984"/>
          </a:xfrm>
          <a:prstGeom prst="rect">
            <a:avLst/>
          </a:prstGeom>
        </p:spPr>
      </p:pic>
      <p:sp>
        <p:nvSpPr>
          <p:cNvPr id="4" name="日期占位符 3"/>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5" name="页脚占位符 4"/>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3" name="标题 2"/>
          <p:cNvSpPr>
            <a:spLocks noGrp="1"/>
          </p:cNvSpPr>
          <p:nvPr>
            <p:ph type="ctrTitle" idx="14" hasCustomPrompt="1"/>
            <p:custDataLst>
              <p:tags r:id="rId5"/>
            </p:custDataLst>
          </p:nvPr>
        </p:nvSpPr>
        <p:spPr>
          <a:xfrm>
            <a:off x="3212150" y="3410656"/>
            <a:ext cx="5767705" cy="985132"/>
          </a:xfrm>
        </p:spPr>
        <p:txBody>
          <a:bodyPr vert="horz" wrap="square" lIns="91440" tIns="45720" rIns="91440" bIns="45720" anchor="b" anchorCtr="0">
            <a:normAutofit/>
          </a:bodyPr>
          <a:lstStyle>
            <a:lvl1pPr marL="0" marR="0" indent="0" algn="ctr" defTabSz="914377" rtl="0" eaLnBrk="1" fontAlgn="auto" latinLnBrk="0" hangingPunct="1">
              <a:lnSpc>
                <a:spcPct val="100000"/>
              </a:lnSpc>
              <a:spcBef>
                <a:spcPct val="0"/>
              </a:spcBef>
              <a:spcAft>
                <a:spcPts val="0"/>
              </a:spcAft>
              <a:buClrTx/>
              <a:buSzPts val="4800"/>
              <a:buFont typeface="Arial" panose="020B0604020202020204" pitchFamily="34" charset="0"/>
              <a:buNone/>
              <a:defRPr sz="4800" b="0" spc="2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副标题 1"/>
          <p:cNvSpPr>
            <a:spLocks noGrp="1"/>
          </p:cNvSpPr>
          <p:nvPr>
            <p:ph type="subTitle" idx="13" hasCustomPrompt="1"/>
            <p:custDataLst>
              <p:tags r:id="rId6"/>
            </p:custDataLst>
          </p:nvPr>
        </p:nvSpPr>
        <p:spPr>
          <a:xfrm>
            <a:off x="3212150" y="4449519"/>
            <a:ext cx="5767705" cy="575945"/>
          </a:xfrm>
        </p:spPr>
        <p:txBody>
          <a:bodyPr vert="horz" wrap="square" lIns="91440" tIns="45720" rIns="91440" bIns="45720" anchor="t" anchorCtr="0">
            <a:normAutofit/>
          </a:bodyPr>
          <a:lstStyle>
            <a:lvl1pPr marL="0" marR="0" indent="0" algn="ctr" defTabSz="914377"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微软雅黑" panose="020B0503020204020204" charset="-122"/>
              </a:defRPr>
            </a:lvl1pPr>
            <a:lvl2pPr marL="457189" indent="0" algn="ctr">
              <a:buNone/>
            </a:lvl2pPr>
            <a:lvl3pPr marL="914377" indent="0" algn="ctr">
              <a:buNone/>
            </a:lvl3pPr>
            <a:lvl4pPr marL="1371566" indent="0" algn="ctr">
              <a:buNone/>
            </a:lvl4pPr>
            <a:lvl5pPr marL="1828754" indent="0" algn="ctr">
              <a:buNone/>
            </a:lvl5pPr>
            <a:lvl6pPr marL="2285943" indent="0" algn="ctr">
              <a:buNone/>
            </a:lvl6pPr>
            <a:lvl7pPr marL="2743131" indent="0" algn="ctr">
              <a:buNone/>
            </a:lvl7pPr>
            <a:lvl8pPr marL="3200320" indent="0" algn="ctr">
              <a:buNone/>
            </a:lvl8pPr>
            <a:lvl9pPr marL="3657509" indent="0" algn="ctr">
              <a:buNone/>
            </a:lvl9pPr>
          </a:lstStyle>
          <a:p>
            <a:r>
              <a:rPr lang="zh-CN" altLang="en-US" dirty="0"/>
              <a:t>单击此处编辑副标题</a:t>
            </a:r>
          </a:p>
        </p:txBody>
      </p:sp>
    </p:spTree>
    <p:extLst>
      <p:ext uri="{BB962C8B-B14F-4D97-AF65-F5344CB8AC3E}">
        <p14:creationId xmlns:p14="http://schemas.microsoft.com/office/powerpoint/2010/main" val="4171885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p:custDataLst>
              <p:tags r:id="rId1"/>
            </p:custDataLst>
          </p:nvPr>
        </p:nvPicPr>
        <p:blipFill>
          <a:blip r:embed="rId10" r:link="rId11" cstate="email"/>
          <a:stretch>
            <a:fillRect/>
          </a:stretch>
        </p:blipFill>
        <p:spPr>
          <a:xfrm>
            <a:off x="0" y="2"/>
            <a:ext cx="720091" cy="687359"/>
          </a:xfrm>
          <a:prstGeom prst="rect">
            <a:avLst/>
          </a:prstGeom>
        </p:spPr>
      </p:pic>
      <p:pic>
        <p:nvPicPr>
          <p:cNvPr id="8" name="图片 7"/>
          <p:cNvPicPr/>
          <p:nvPr>
            <p:custDataLst>
              <p:tags r:id="rId2"/>
            </p:custDataLst>
          </p:nvPr>
        </p:nvPicPr>
        <p:blipFill>
          <a:blip r:embed="rId12" r:link="rId13" cstate="email"/>
          <a:stretch>
            <a:fillRect/>
          </a:stretch>
        </p:blipFill>
        <p:spPr>
          <a:xfrm>
            <a:off x="11471909" y="0"/>
            <a:ext cx="720091" cy="682332"/>
          </a:xfrm>
          <a:prstGeom prst="rect">
            <a:avLst/>
          </a:prstGeom>
        </p:spPr>
      </p:pic>
      <p:sp>
        <p:nvSpPr>
          <p:cNvPr id="2" name="标题 1"/>
          <p:cNvSpPr>
            <a:spLocks noGrp="1"/>
          </p:cNvSpPr>
          <p:nvPr>
            <p:ph type="title"/>
            <p:custDataLst>
              <p:tags r:id="rId3"/>
            </p:custDataLst>
          </p:nvPr>
        </p:nvSpPr>
        <p:spPr>
          <a:xfrm>
            <a:off x="669883" y="443234"/>
            <a:ext cx="10852237" cy="441964"/>
          </a:xfrm>
        </p:spPr>
        <p:txBody>
          <a:bodyPr vert="horz" wrap="square" lIns="90170" tIns="46990" rIns="90170" bIns="46990" rtlCol="0" anchor="ctr" anchorCtr="0">
            <a:normAutofit/>
          </a:bodyPr>
          <a:lstStyle>
            <a:lvl1pPr marL="0" marR="0" lvl="0" algn="l" defTabSz="914377"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29" y="952510"/>
            <a:ext cx="5283243" cy="5388907"/>
          </a:xfrm>
        </p:spPr>
        <p:txBody>
          <a:bodyPr vert="horz" wrap="square" lIns="90170" tIns="46990" rIns="90170" bIns="46990" rtlCol="0">
            <a:normAutofit/>
          </a:bodyPr>
          <a:lstStyle>
            <a:lvl1pPr marL="228594" marR="0" lvl="0"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783" marR="0" lvl="1" indent="-228594" algn="l" defTabSz="914377" rtl="0" eaLnBrk="1" fontAlgn="auto" latinLnBrk="0" hangingPunct="1">
              <a:lnSpc>
                <a:spcPct val="130000"/>
              </a:lnSpc>
              <a:spcBef>
                <a:spcPts val="0"/>
              </a:spcBef>
              <a:spcAft>
                <a:spcPts val="1000"/>
              </a:spcAft>
              <a:buFont typeface="Arial" panose="020B0604020202020204" pitchFamily="34" charset="0"/>
              <a:buChar char="•"/>
              <a:tabLst>
                <a:tab pos="1609685" algn="l"/>
              </a:tabLst>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2971" marR="0" lvl="2"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160" marR="0" lvl="3"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349" marR="0" lvl="4"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10"/>
            <a:ext cx="5283243"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192667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p:custDataLst>
              <p:tags r:id="rId1"/>
            </p:custDataLst>
          </p:nvPr>
        </p:nvPicPr>
        <p:blipFill>
          <a:blip r:embed="rId12" r:link="rId13" cstate="email"/>
          <a:stretch>
            <a:fillRect/>
          </a:stretch>
        </p:blipFill>
        <p:spPr>
          <a:xfrm>
            <a:off x="0" y="2"/>
            <a:ext cx="720091" cy="687359"/>
          </a:xfrm>
          <a:prstGeom prst="rect">
            <a:avLst/>
          </a:prstGeom>
        </p:spPr>
      </p:pic>
      <p:pic>
        <p:nvPicPr>
          <p:cNvPr id="10" name="图片 9"/>
          <p:cNvPicPr/>
          <p:nvPr>
            <p:custDataLst>
              <p:tags r:id="rId2"/>
            </p:custDataLst>
          </p:nvPr>
        </p:nvPicPr>
        <p:blipFill>
          <a:blip r:embed="rId14" r:link="rId15" cstate="email"/>
          <a:stretch>
            <a:fillRect/>
          </a:stretch>
        </p:blipFill>
        <p:spPr>
          <a:xfrm>
            <a:off x="11471909" y="0"/>
            <a:ext cx="720091" cy="682332"/>
          </a:xfrm>
          <a:prstGeom prst="rect">
            <a:avLst/>
          </a:prstGeom>
        </p:spPr>
      </p:pic>
      <p:sp>
        <p:nvSpPr>
          <p:cNvPr id="2" name="标题 1"/>
          <p:cNvSpPr>
            <a:spLocks noGrp="1"/>
          </p:cNvSpPr>
          <p:nvPr>
            <p:ph type="title"/>
            <p:custDataLst>
              <p:tags r:id="rId3"/>
            </p:custDataLst>
          </p:nvPr>
        </p:nvSpPr>
        <p:spPr>
          <a:xfrm>
            <a:off x="669883" y="443234"/>
            <a:ext cx="10852237" cy="441964"/>
          </a:xfrm>
        </p:spPr>
        <p:txBody>
          <a:bodyPr vert="horz" wrap="square" lIns="90170" tIns="46990" rIns="90170" bIns="46990" rtlCol="0" anchor="ctr" anchorCtr="0">
            <a:normAutofit/>
          </a:bodyPr>
          <a:lstStyle>
            <a:lvl1pPr marL="0" marR="0" lvl="0" algn="l" defTabSz="914377"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29" y="952510"/>
            <a:ext cx="5283243"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594" marR="0" lvl="0"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783" marR="0" lvl="1" indent="-228594" algn="l" defTabSz="914377" rtl="0" eaLnBrk="1" fontAlgn="auto" latinLnBrk="0" hangingPunct="1">
              <a:lnSpc>
                <a:spcPct val="130000"/>
              </a:lnSpc>
              <a:spcBef>
                <a:spcPts val="0"/>
              </a:spcBef>
              <a:spcAft>
                <a:spcPts val="1000"/>
              </a:spcAft>
              <a:buFont typeface="Arial" panose="020B0604020202020204" pitchFamily="34" charset="0"/>
              <a:buChar char="•"/>
              <a:tabLst>
                <a:tab pos="1609685" algn="l"/>
              </a:tabLst>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2971" marR="0" lvl="2"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160" marR="0" lvl="3"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349" marR="0" lvl="4"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49" y="952510"/>
            <a:ext cx="5283243" cy="381003"/>
          </a:xfrm>
        </p:spPr>
        <p:txBody>
          <a:bodyPr vert="horz" wrap="square" lIns="90170" tIns="46990" rIns="90170" bIns="46990" rtlCol="0" anchor="ctr" anchorCtr="0">
            <a:normAutofit/>
          </a:bodyPr>
          <a:lstStyle>
            <a:lvl1pPr marL="0" marR="0" lvl="0" indent="0" algn="l" defTabSz="914377"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49" y="1406525"/>
            <a:ext cx="5283243" cy="4934752"/>
          </a:xfrm>
        </p:spPr>
        <p:txBody>
          <a:bodyPr vert="horz" wrap="square" lIns="90170" tIns="46990" rIns="90170" bIns="46990" rtlCol="0">
            <a:normAutofit/>
          </a:bodyPr>
          <a:lstStyle>
            <a:lvl1pPr marL="228594" marR="0" lvl="0"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783" marR="0" lvl="1" indent="-228594" algn="l" defTabSz="914377" rtl="0" eaLnBrk="1" fontAlgn="auto" latinLnBrk="0" hangingPunct="1">
              <a:lnSpc>
                <a:spcPct val="130000"/>
              </a:lnSpc>
              <a:spcBef>
                <a:spcPts val="0"/>
              </a:spcBef>
              <a:spcAft>
                <a:spcPts val="1000"/>
              </a:spcAft>
              <a:buFont typeface="Arial" panose="020B0604020202020204" pitchFamily="34" charset="0"/>
              <a:buChar char="•"/>
              <a:tabLst>
                <a:tab pos="1609685" algn="l"/>
              </a:tabLst>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2971" marR="0" lvl="2"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160" marR="0" lvl="3"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349" marR="0" lvl="4"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9918674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6" name="图片 5"/>
          <p:cNvPicPr/>
          <p:nvPr>
            <p:custDataLst>
              <p:tags r:id="rId1"/>
            </p:custDataLst>
          </p:nvPr>
        </p:nvPicPr>
        <p:blipFill>
          <a:blip r:embed="rId7" r:link="rId8" cstate="email"/>
          <a:stretch>
            <a:fillRect/>
          </a:stretch>
        </p:blipFill>
        <p:spPr>
          <a:xfrm>
            <a:off x="0" y="1397000"/>
            <a:ext cx="3612445" cy="4064000"/>
          </a:xfrm>
          <a:prstGeom prst="rect">
            <a:avLst/>
          </a:prstGeom>
        </p:spPr>
      </p:pic>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377"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02170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02786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54F18-3A28-44D4-B496-40A418F977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B2A7B42-F08B-47BA-BBAC-DA71B3E9E74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AEE761-F127-4ACC-A2B2-62B236F8940B}"/>
              </a:ext>
            </a:extLst>
          </p:cNvPr>
          <p:cNvSpPr>
            <a:spLocks noGrp="1"/>
          </p:cNvSpPr>
          <p:nvPr>
            <p:ph type="dt" sz="half" idx="10"/>
          </p:nvPr>
        </p:nvSpPr>
        <p:spPr/>
        <p:txBody>
          <a:bodyPr/>
          <a:lstStyle/>
          <a:p>
            <a:fld id="{FE2AF396-5117-4444-B086-1963A1D60341}" type="datetimeFigureOut">
              <a:rPr lang="zh-CN" altLang="en-US" smtClean="0"/>
              <a:t>2020/10/7</a:t>
            </a:fld>
            <a:endParaRPr lang="zh-CN" altLang="en-US"/>
          </a:p>
        </p:txBody>
      </p:sp>
      <p:sp>
        <p:nvSpPr>
          <p:cNvPr id="5" name="页脚占位符 4">
            <a:extLst>
              <a:ext uri="{FF2B5EF4-FFF2-40B4-BE49-F238E27FC236}">
                <a16:creationId xmlns:a16="http://schemas.microsoft.com/office/drawing/2014/main" id="{02E4188F-0276-4193-9EDD-53169EE434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F01739-955D-45E4-AC90-40C966EB0F2C}"/>
              </a:ext>
            </a:extLst>
          </p:cNvPr>
          <p:cNvSpPr>
            <a:spLocks noGrp="1"/>
          </p:cNvSpPr>
          <p:nvPr>
            <p:ph type="sldNum" sz="quarter" idx="12"/>
          </p:nvPr>
        </p:nvSpPr>
        <p:spPr/>
        <p:txBody>
          <a:body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1369044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p:custDataLst>
              <p:tags r:id="rId1"/>
            </p:custDataLst>
          </p:nvPr>
        </p:nvPicPr>
        <p:blipFill>
          <a:blip r:embed="rId10" r:link="rId11" cstate="email"/>
          <a:stretch>
            <a:fillRect/>
          </a:stretch>
        </p:blipFill>
        <p:spPr>
          <a:xfrm>
            <a:off x="1" y="4"/>
            <a:ext cx="720091" cy="687359"/>
          </a:xfrm>
          <a:prstGeom prst="rect">
            <a:avLst/>
          </a:prstGeom>
        </p:spPr>
      </p:pic>
      <p:pic>
        <p:nvPicPr>
          <p:cNvPr id="8" name="图片 7"/>
          <p:cNvPicPr/>
          <p:nvPr>
            <p:custDataLst>
              <p:tags r:id="rId2"/>
            </p:custDataLst>
          </p:nvPr>
        </p:nvPicPr>
        <p:blipFill>
          <a:blip r:embed="rId12" r:link="rId13" cstate="email"/>
          <a:stretch>
            <a:fillRect/>
          </a:stretch>
        </p:blipFill>
        <p:spPr>
          <a:xfrm>
            <a:off x="11471909" y="0"/>
            <a:ext cx="720091" cy="682332"/>
          </a:xfrm>
          <a:prstGeom prst="rect">
            <a:avLst/>
          </a:prstGeom>
        </p:spPr>
      </p:pic>
      <p:sp>
        <p:nvSpPr>
          <p:cNvPr id="2" name="标题 1"/>
          <p:cNvSpPr>
            <a:spLocks noGrp="1"/>
          </p:cNvSpPr>
          <p:nvPr>
            <p:ph type="title"/>
            <p:custDataLst>
              <p:tags r:id="rId3"/>
            </p:custDataLst>
          </p:nvPr>
        </p:nvSpPr>
        <p:spPr>
          <a:xfrm>
            <a:off x="669932" y="443234"/>
            <a:ext cx="10852237" cy="441964"/>
          </a:xfrm>
        </p:spPr>
        <p:txBody>
          <a:bodyPr vert="horz" wrap="square" lIns="90170" tIns="46990" rIns="90170" bIns="46990" rtlCol="0" anchor="ctr" anchorCtr="0">
            <a:normAutofit/>
          </a:bodyPr>
          <a:lstStyle>
            <a:lvl1pPr marL="0" marR="0" lvl="0" algn="l" defTabSz="914377"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29" y="952512"/>
            <a:ext cx="5283243" cy="5388907"/>
          </a:xfrm>
        </p:spPr>
        <p:txBody>
          <a:bodyPr vert="horz" lIns="90170" tIns="46990" rIns="90170" bIns="46990" rtlCol="0">
            <a:normAutofit/>
          </a:bodyPr>
          <a:lstStyle>
            <a:lvl1pPr marL="0" marR="0" lvl="0" indent="0" algn="l" defTabSz="914377"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1"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783" marR="0" lvl="1" indent="-228594" algn="l" defTabSz="914377" rtl="0" eaLnBrk="1" fontAlgn="auto" latinLnBrk="0" hangingPunct="1">
              <a:lnSpc>
                <a:spcPct val="130000"/>
              </a:lnSpc>
              <a:spcBef>
                <a:spcPts val="0"/>
              </a:spcBef>
              <a:spcAft>
                <a:spcPts val="1000"/>
              </a:spcAft>
              <a:buFont typeface="Arial" panose="020B0604020202020204" pitchFamily="34" charset="0"/>
              <a:buChar char="•"/>
              <a:tabLst>
                <a:tab pos="1609685" algn="l"/>
              </a:tabLst>
              <a:defRPr kumimoji="0" lang="zh-CN" altLang="en-US" sz="1600" b="0" i="0" u="none" strike="noStrike" kern="1200" cap="none" spc="151" normalizeH="0" baseline="0" noProof="1" dirty="0">
                <a:solidFill>
                  <a:schemeClr val="tx1"/>
                </a:solidFill>
                <a:uFillTx/>
                <a:latin typeface="+mn-lt"/>
                <a:ea typeface="+mn-ea"/>
                <a:cs typeface="+mn-cs"/>
                <a:sym typeface="+mn-ea"/>
              </a:defRPr>
            </a:lvl2pPr>
            <a:lvl3pPr marL="1142971" marR="0" lvl="2"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mn-lt"/>
                <a:ea typeface="+mn-ea"/>
                <a:cs typeface="+mn-cs"/>
                <a:sym typeface="+mn-ea"/>
              </a:defRPr>
            </a:lvl3pPr>
            <a:lvl4pPr marL="1600160" marR="0" lvl="3"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mn-lt"/>
                <a:ea typeface="+mn-ea"/>
                <a:cs typeface="+mn-cs"/>
                <a:sym typeface="+mn-ea"/>
              </a:defRPr>
            </a:lvl4pPr>
            <a:lvl5pPr marL="2057349" marR="0" lvl="4"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12"/>
            <a:ext cx="5283243" cy="5388907"/>
          </a:xfrm>
        </p:spPr>
        <p:txBody>
          <a:bodyPr vert="horz" wrap="square" lIns="90170" tIns="46990" rIns="90170" bIns="46990" rtlCol="0">
            <a:normAutofit/>
          </a:bodyPr>
          <a:lstStyle>
            <a:lvl1pPr marL="228594" marR="0" lvl="0" indent="-228594" algn="l" defTabSz="914377"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1"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2020/10/7</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extLst>
      <p:ext uri="{BB962C8B-B14F-4D97-AF65-F5344CB8AC3E}">
        <p14:creationId xmlns:p14="http://schemas.microsoft.com/office/powerpoint/2010/main" val="2523006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1"/>
            </p:custDataLst>
          </p:nvPr>
        </p:nvPicPr>
        <p:blipFill>
          <a:blip r:embed="rId9" r:link="rId10" cstate="email"/>
          <a:stretch>
            <a:fillRect/>
          </a:stretch>
        </p:blipFill>
        <p:spPr>
          <a:xfrm>
            <a:off x="0" y="2"/>
            <a:ext cx="720091" cy="687359"/>
          </a:xfrm>
          <a:prstGeom prst="rect">
            <a:avLst/>
          </a:prstGeom>
        </p:spPr>
      </p:pic>
      <p:pic>
        <p:nvPicPr>
          <p:cNvPr id="7" name="图片 6"/>
          <p:cNvPicPr/>
          <p:nvPr>
            <p:custDataLst>
              <p:tags r:id="rId2"/>
            </p:custDataLst>
          </p:nvPr>
        </p:nvPicPr>
        <p:blipFill>
          <a:blip r:embed="rId11" r:link="rId12" cstate="email"/>
          <a:stretch>
            <a:fillRect/>
          </a:stretch>
        </p:blipFill>
        <p:spPr>
          <a:xfrm>
            <a:off x="11471909" y="0"/>
            <a:ext cx="720091" cy="682332"/>
          </a:xfrm>
          <a:prstGeom prst="rect">
            <a:avLst/>
          </a:prstGeom>
        </p:spPr>
      </p:pic>
      <p:sp>
        <p:nvSpPr>
          <p:cNvPr id="2" name="竖排标题 1"/>
          <p:cNvSpPr>
            <a:spLocks noGrp="1"/>
          </p:cNvSpPr>
          <p:nvPr>
            <p:ph type="title" orient="vert"/>
            <p:custDataLst>
              <p:tags r:id="rId3"/>
            </p:custDataLst>
          </p:nvPr>
        </p:nvSpPr>
        <p:spPr>
          <a:xfrm>
            <a:off x="10571135" y="952510"/>
            <a:ext cx="950984" cy="5388907"/>
          </a:xfrm>
        </p:spPr>
        <p:txBody>
          <a:bodyPr vert="eaVert" wrap="square" lIns="90170" tIns="46990" rIns="90170" bIns="46990" rtlCol="0" anchor="ctr" anchorCtr="0">
            <a:normAutofit/>
          </a:bodyPr>
          <a:lstStyle>
            <a:lvl1pPr marL="0" marR="0" lvl="0" algn="l" defTabSz="914377"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6" y="952502"/>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246778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1"/>
            </p:custDataLst>
          </p:nvPr>
        </p:nvPicPr>
        <p:blipFill>
          <a:blip r:embed="rId8" r:link="rId9" cstate="email"/>
          <a:stretch>
            <a:fillRect/>
          </a:stretch>
        </p:blipFill>
        <p:spPr>
          <a:xfrm>
            <a:off x="1" y="4"/>
            <a:ext cx="720091" cy="687359"/>
          </a:xfrm>
          <a:prstGeom prst="rect">
            <a:avLst/>
          </a:prstGeom>
        </p:spPr>
      </p:pic>
      <p:pic>
        <p:nvPicPr>
          <p:cNvPr id="6" name="图片 5"/>
          <p:cNvPicPr/>
          <p:nvPr>
            <p:custDataLst>
              <p:tags r:id="rId2"/>
            </p:custDataLst>
          </p:nvPr>
        </p:nvPicPr>
        <p:blipFill>
          <a:blip r:embed="rId10" r:link="rId11" cstate="email"/>
          <a:stretch>
            <a:fillRect/>
          </a:stretch>
        </p:blipFill>
        <p:spPr>
          <a:xfrm>
            <a:off x="11471909" y="0"/>
            <a:ext cx="720091" cy="682332"/>
          </a:xfrm>
          <a:prstGeom prst="rect">
            <a:avLst/>
          </a:prstGeom>
        </p:spPr>
      </p:pic>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2" y="952512"/>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63083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p:custDataLst>
              <p:tags r:id="rId1"/>
            </p:custDataLst>
          </p:nvPr>
        </p:nvPicPr>
        <p:blipFill>
          <a:blip r:embed="rId9" r:link="rId10" cstate="email"/>
          <a:stretch>
            <a:fillRect/>
          </a:stretch>
        </p:blipFill>
        <p:spPr>
          <a:xfrm>
            <a:off x="0" y="0"/>
            <a:ext cx="12192000" cy="6858000"/>
          </a:xfrm>
          <a:prstGeom prst="rect">
            <a:avLst/>
          </a:prstGeom>
        </p:spPr>
      </p:pic>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4" name="页脚占位符 3"/>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cxnSp>
        <p:nvCxnSpPr>
          <p:cNvPr id="8" name="直接连接符 7"/>
          <p:cNvCxnSpPr/>
          <p:nvPr>
            <p:custDataLst>
              <p:tags r:id="rId5"/>
            </p:custDataLst>
          </p:nvPr>
        </p:nvCxnSpPr>
        <p:spPr>
          <a:xfrm>
            <a:off x="3355976" y="3596322"/>
            <a:ext cx="5480051" cy="0"/>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idx="14" hasCustomPrompt="1"/>
            <p:custDataLst>
              <p:tags r:id="rId6"/>
            </p:custDataLst>
          </p:nvPr>
        </p:nvSpPr>
        <p:spPr>
          <a:xfrm>
            <a:off x="3413761" y="3638558"/>
            <a:ext cx="5365115" cy="522280"/>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charset="-122"/>
              </a:defRPr>
            </a:lvl1pPr>
          </a:lstStyle>
          <a:p>
            <a:pPr marL="228594" lvl="0" indent="-228594" algn="l" defTabSz="914377"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p>
        </p:txBody>
      </p:sp>
      <p:sp>
        <p:nvSpPr>
          <p:cNvPr id="2" name="标题 1"/>
          <p:cNvSpPr>
            <a:spLocks noGrp="1"/>
          </p:cNvSpPr>
          <p:nvPr>
            <p:ph type="title" idx="13" hasCustomPrompt="1"/>
            <p:custDataLst>
              <p:tags r:id="rId7"/>
            </p:custDataLst>
          </p:nvPr>
        </p:nvSpPr>
        <p:spPr>
          <a:xfrm>
            <a:off x="3413127" y="2062167"/>
            <a:ext cx="5365751" cy="1438269"/>
          </a:xfrm>
        </p:spPr>
        <p:txBody>
          <a:bodyPr vert="horz" wrap="square" lIns="91440" tIns="45720" rIns="91440" bIns="45720" anchor="b" anchorCtr="0">
            <a:normAutofit/>
          </a:bodyPr>
          <a:lstStyle>
            <a:lvl1pPr marL="0" marR="0" indent="0" algn="dist" defTabSz="914377"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extLst>
      <p:ext uri="{BB962C8B-B14F-4D97-AF65-F5344CB8AC3E}">
        <p14:creationId xmlns:p14="http://schemas.microsoft.com/office/powerpoint/2010/main" val="791409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p:custDataLst>
              <p:tags r:id="rId1"/>
            </p:custDataLst>
          </p:nvPr>
        </p:nvPicPr>
        <p:blipFill>
          <a:blip r:embed="rId8" r:link="rId9" cstate="email"/>
          <a:stretch>
            <a:fillRect/>
          </a:stretch>
        </p:blipFill>
        <p:spPr>
          <a:xfrm>
            <a:off x="1" y="4"/>
            <a:ext cx="720091" cy="687359"/>
          </a:xfrm>
          <a:prstGeom prst="rect">
            <a:avLst/>
          </a:prstGeom>
        </p:spPr>
      </p:pic>
      <p:pic>
        <p:nvPicPr>
          <p:cNvPr id="6" name="图片 5"/>
          <p:cNvPicPr/>
          <p:nvPr>
            <p:custDataLst>
              <p:tags r:id="rId2"/>
            </p:custDataLst>
          </p:nvPr>
        </p:nvPicPr>
        <p:blipFill>
          <a:blip r:embed="rId10" r:link="rId11" cstate="email"/>
          <a:stretch>
            <a:fillRect/>
          </a:stretch>
        </p:blipFill>
        <p:spPr>
          <a:xfrm>
            <a:off x="11471909" y="0"/>
            <a:ext cx="720091" cy="682332"/>
          </a:xfrm>
          <a:prstGeom prst="rect">
            <a:avLst/>
          </a:prstGeom>
        </p:spPr>
      </p:pic>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769769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292077"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p>
        </p:txBody>
      </p:sp>
      <p:pic>
        <p:nvPicPr>
          <p:cNvPr id="9" name="图片 8"/>
          <p:cNvPicPr/>
          <p:nvPr>
            <p:custDataLst>
              <p:tags r:id="rId2"/>
            </p:custDataLst>
          </p:nvPr>
        </p:nvPicPr>
        <p:blipFill>
          <a:blip r:embed="rId10" r:link="rId11" cstate="email"/>
          <a:stretch>
            <a:fillRect/>
          </a:stretch>
        </p:blipFill>
        <p:spPr>
          <a:xfrm>
            <a:off x="1" y="4"/>
            <a:ext cx="720091" cy="687359"/>
          </a:xfrm>
          <a:prstGeom prst="rect">
            <a:avLst/>
          </a:prstGeom>
        </p:spPr>
      </p:pic>
      <p:pic>
        <p:nvPicPr>
          <p:cNvPr id="8" name="图片 7"/>
          <p:cNvPicPr/>
          <p:nvPr>
            <p:custDataLst>
              <p:tags r:id="rId3"/>
            </p:custDataLst>
          </p:nvPr>
        </p:nvPicPr>
        <p:blipFill>
          <a:blip r:embed="rId12" r:link="rId13" cstate="email"/>
          <a:stretch>
            <a:fillRect/>
          </a:stretch>
        </p:blipFill>
        <p:spPr>
          <a:xfrm>
            <a:off x="11471909" y="0"/>
            <a:ext cx="720091" cy="682332"/>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805194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1"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p>
        </p:txBody>
      </p:sp>
      <p:pic>
        <p:nvPicPr>
          <p:cNvPr id="8" name="图片 7"/>
          <p:cNvPicPr/>
          <p:nvPr>
            <p:custDataLst>
              <p:tags r:id="rId2"/>
            </p:custDataLst>
          </p:nvPr>
        </p:nvPicPr>
        <p:blipFill>
          <a:blip r:embed="rId10" r:link="rId11" cstate="email"/>
          <a:stretch>
            <a:fillRect/>
          </a:stretch>
        </p:blipFill>
        <p:spPr>
          <a:xfrm>
            <a:off x="11471909" y="4"/>
            <a:ext cx="720091" cy="687359"/>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42"/>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586718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1"/>
            </p:custDataLst>
          </p:nvPr>
        </p:nvSpPr>
        <p:spPr>
          <a:xfrm>
            <a:off x="0" y="4"/>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p>
        </p:txBody>
      </p:sp>
      <p:pic>
        <p:nvPicPr>
          <p:cNvPr id="10" name="图片 9"/>
          <p:cNvPicPr/>
          <p:nvPr>
            <p:custDataLst>
              <p:tags r:id="rId2"/>
            </p:custDataLst>
          </p:nvPr>
        </p:nvPicPr>
        <p:blipFill>
          <a:blip r:embed="rId11" r:link="rId12" cstate="email"/>
          <a:stretch>
            <a:fillRect/>
          </a:stretch>
        </p:blipFill>
        <p:spPr>
          <a:xfrm>
            <a:off x="1" y="4"/>
            <a:ext cx="720091" cy="687359"/>
          </a:xfrm>
          <a:prstGeom prst="rect">
            <a:avLst/>
          </a:prstGeom>
        </p:spPr>
      </p:pic>
      <p:pic>
        <p:nvPicPr>
          <p:cNvPr id="8" name="图片 7"/>
          <p:cNvPicPr/>
          <p:nvPr>
            <p:custDataLst>
              <p:tags r:id="rId3"/>
            </p:custDataLst>
          </p:nvPr>
        </p:nvPicPr>
        <p:blipFill>
          <a:blip r:embed="rId13" r:link="rId14" cstate="email"/>
          <a:stretch>
            <a:fillRect/>
          </a:stretch>
        </p:blipFill>
        <p:spPr>
          <a:xfrm>
            <a:off x="11471909" y="0"/>
            <a:ext cx="720091" cy="682332"/>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01079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1"/>
            </p:custDataLst>
          </p:nvPr>
        </p:nvSpPr>
        <p:spPr>
          <a:xfrm>
            <a:off x="0" y="5028975"/>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p>
        </p:txBody>
      </p:sp>
      <p:pic>
        <p:nvPicPr>
          <p:cNvPr id="10" name="图片 9"/>
          <p:cNvPicPr/>
          <p:nvPr>
            <p:custDataLst>
              <p:tags r:id="rId2"/>
            </p:custDataLst>
          </p:nvPr>
        </p:nvPicPr>
        <p:blipFill>
          <a:blip r:embed="rId11" r:link="rId12" cstate="email"/>
          <a:stretch>
            <a:fillRect/>
          </a:stretch>
        </p:blipFill>
        <p:spPr>
          <a:xfrm>
            <a:off x="1" y="4"/>
            <a:ext cx="720091" cy="687359"/>
          </a:xfrm>
          <a:prstGeom prst="rect">
            <a:avLst/>
          </a:prstGeom>
        </p:spPr>
      </p:pic>
      <p:pic>
        <p:nvPicPr>
          <p:cNvPr id="8" name="图片 7"/>
          <p:cNvPicPr/>
          <p:nvPr>
            <p:custDataLst>
              <p:tags r:id="rId3"/>
            </p:custDataLst>
          </p:nvPr>
        </p:nvPicPr>
        <p:blipFill>
          <a:blip r:embed="rId13" r:link="rId14" cstate="email"/>
          <a:stretch>
            <a:fillRect/>
          </a:stretch>
        </p:blipFill>
        <p:spPr>
          <a:xfrm>
            <a:off x="11471909" y="0"/>
            <a:ext cx="720091" cy="682332"/>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extLst>
      <p:ext uri="{BB962C8B-B14F-4D97-AF65-F5344CB8AC3E}">
        <p14:creationId xmlns:p14="http://schemas.microsoft.com/office/powerpoint/2010/main" val="32520300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p:custDataLst>
              <p:tags r:id="rId1"/>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p>
        </p:txBody>
      </p:sp>
      <p:pic>
        <p:nvPicPr>
          <p:cNvPr id="12" name="图片 11"/>
          <p:cNvPicPr/>
          <p:nvPr>
            <p:custDataLst>
              <p:tags r:id="rId2"/>
            </p:custDataLst>
          </p:nvPr>
        </p:nvPicPr>
        <p:blipFill>
          <a:blip r:embed="rId13" r:link="rId14" cstate="email"/>
          <a:stretch>
            <a:fillRect/>
          </a:stretch>
        </p:blipFill>
        <p:spPr>
          <a:xfrm>
            <a:off x="11471909" y="6170645"/>
            <a:ext cx="720091" cy="687359"/>
          </a:xfrm>
          <a:prstGeom prst="rect">
            <a:avLst/>
          </a:prstGeom>
        </p:spPr>
      </p:pic>
      <p:pic>
        <p:nvPicPr>
          <p:cNvPr id="10" name="图片 9"/>
          <p:cNvPicPr/>
          <p:nvPr>
            <p:custDataLst>
              <p:tags r:id="rId3"/>
            </p:custDataLst>
          </p:nvPr>
        </p:nvPicPr>
        <p:blipFill>
          <a:blip r:embed="rId15" r:link="rId16" cstate="email"/>
          <a:stretch>
            <a:fillRect/>
          </a:stretch>
        </p:blipFill>
        <p:spPr>
          <a:xfrm>
            <a:off x="1" y="6175668"/>
            <a:ext cx="720091" cy="682332"/>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extLst>
      <p:ext uri="{BB962C8B-B14F-4D97-AF65-F5344CB8AC3E}">
        <p14:creationId xmlns:p14="http://schemas.microsoft.com/office/powerpoint/2010/main" val="1337878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D64B6-7C0C-4E39-BD19-2A184195A3E0}"/>
              </a:ext>
            </a:extLst>
          </p:cNvPr>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A2D08F-B051-46CF-84A3-0891D99FA087}"/>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FE58613-9F9A-493B-BA5C-9E68612FAB95}"/>
              </a:ext>
            </a:extLst>
          </p:cNvPr>
          <p:cNvSpPr>
            <a:spLocks noGrp="1"/>
          </p:cNvSpPr>
          <p:nvPr>
            <p:ph type="dt" sz="half" idx="10"/>
          </p:nvPr>
        </p:nvSpPr>
        <p:spPr/>
        <p:txBody>
          <a:bodyPr/>
          <a:lstStyle/>
          <a:p>
            <a:fld id="{FE2AF396-5117-4444-B086-1963A1D60341}" type="datetimeFigureOut">
              <a:rPr lang="zh-CN" altLang="en-US" smtClean="0"/>
              <a:t>2020/10/7</a:t>
            </a:fld>
            <a:endParaRPr lang="zh-CN" altLang="en-US"/>
          </a:p>
        </p:txBody>
      </p:sp>
      <p:sp>
        <p:nvSpPr>
          <p:cNvPr id="5" name="页脚占位符 4">
            <a:extLst>
              <a:ext uri="{FF2B5EF4-FFF2-40B4-BE49-F238E27FC236}">
                <a16:creationId xmlns:a16="http://schemas.microsoft.com/office/drawing/2014/main" id="{945B9052-AEBB-467E-B90E-0752373050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FC214D-41E6-49CD-9578-3762EC9FEC2F}"/>
              </a:ext>
            </a:extLst>
          </p:cNvPr>
          <p:cNvSpPr>
            <a:spLocks noGrp="1"/>
          </p:cNvSpPr>
          <p:nvPr>
            <p:ph type="sldNum" sz="quarter" idx="12"/>
          </p:nvPr>
        </p:nvSpPr>
        <p:spPr/>
        <p:txBody>
          <a:body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2979369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p>
        </p:txBody>
      </p:sp>
      <p:pic>
        <p:nvPicPr>
          <p:cNvPr id="9" name="图片 8"/>
          <p:cNvPicPr/>
          <p:nvPr>
            <p:custDataLst>
              <p:tags r:id="rId2"/>
            </p:custDataLst>
          </p:nvPr>
        </p:nvPicPr>
        <p:blipFill>
          <a:blip r:embed="rId10" r:link="rId11" cstate="email"/>
          <a:stretch>
            <a:fillRect/>
          </a:stretch>
        </p:blipFill>
        <p:spPr>
          <a:xfrm>
            <a:off x="10571797" y="5311447"/>
            <a:ext cx="1620203" cy="1546557"/>
          </a:xfrm>
          <a:prstGeom prst="rect">
            <a:avLst/>
          </a:prstGeom>
        </p:spPr>
      </p:pic>
      <p:pic>
        <p:nvPicPr>
          <p:cNvPr id="8" name="图片 7"/>
          <p:cNvPicPr/>
          <p:nvPr>
            <p:custDataLst>
              <p:tags r:id="rId3"/>
            </p:custDataLst>
          </p:nvPr>
        </p:nvPicPr>
        <p:blipFill>
          <a:blip r:embed="rId12" r:link="rId13" cstate="email"/>
          <a:stretch>
            <a:fillRect/>
          </a:stretch>
        </p:blipFill>
        <p:spPr>
          <a:xfrm>
            <a:off x="1" y="5322752"/>
            <a:ext cx="1620203" cy="1535248"/>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extLst>
      <p:ext uri="{BB962C8B-B14F-4D97-AF65-F5344CB8AC3E}">
        <p14:creationId xmlns:p14="http://schemas.microsoft.com/office/powerpoint/2010/main" val="3422090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DA583-7E30-4265-A5E4-4028894152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CB1E64D-A180-4455-B0E1-098799A632A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EC6F500-999D-441B-AD88-9FB180C50AB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8FF0828-64B2-4723-BF77-5A10F89FF908}"/>
              </a:ext>
            </a:extLst>
          </p:cNvPr>
          <p:cNvSpPr>
            <a:spLocks noGrp="1"/>
          </p:cNvSpPr>
          <p:nvPr>
            <p:ph type="dt" sz="half" idx="10"/>
          </p:nvPr>
        </p:nvSpPr>
        <p:spPr/>
        <p:txBody>
          <a:bodyPr/>
          <a:lstStyle/>
          <a:p>
            <a:fld id="{FE2AF396-5117-4444-B086-1963A1D60341}" type="datetimeFigureOut">
              <a:rPr lang="zh-CN" altLang="en-US" smtClean="0"/>
              <a:t>2020/10/7</a:t>
            </a:fld>
            <a:endParaRPr lang="zh-CN" altLang="en-US"/>
          </a:p>
        </p:txBody>
      </p:sp>
      <p:sp>
        <p:nvSpPr>
          <p:cNvPr id="6" name="页脚占位符 5">
            <a:extLst>
              <a:ext uri="{FF2B5EF4-FFF2-40B4-BE49-F238E27FC236}">
                <a16:creationId xmlns:a16="http://schemas.microsoft.com/office/drawing/2014/main" id="{0687091E-2F2C-495E-B1F5-5DF8CADC85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8CB600-561B-4353-9F97-7CAA2CCF6987}"/>
              </a:ext>
            </a:extLst>
          </p:cNvPr>
          <p:cNvSpPr>
            <a:spLocks noGrp="1"/>
          </p:cNvSpPr>
          <p:nvPr>
            <p:ph type="sldNum" sz="quarter" idx="12"/>
          </p:nvPr>
        </p:nvSpPr>
        <p:spPr/>
        <p:txBody>
          <a:body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1510568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3AE8F-59B3-4869-98C0-E78850A4E398}"/>
              </a:ext>
            </a:extLst>
          </p:cNvPr>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605C7A8-6747-4224-9EFE-59B817A49F7D}"/>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C1430F4-1C48-45BF-8E71-ECC0A1911921}"/>
              </a:ext>
            </a:extLst>
          </p:cNvPr>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60F063F-D9A2-4EE4-8D4B-F706AB140C9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E2673E6-FDD9-4BD2-AC20-41C99784DE68}"/>
              </a:ext>
            </a:extLst>
          </p:cNvPr>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8840DA7-C155-4E1A-BCB6-9DBBDA335D78}"/>
              </a:ext>
            </a:extLst>
          </p:cNvPr>
          <p:cNvSpPr>
            <a:spLocks noGrp="1"/>
          </p:cNvSpPr>
          <p:nvPr>
            <p:ph type="dt" sz="half" idx="10"/>
          </p:nvPr>
        </p:nvSpPr>
        <p:spPr/>
        <p:txBody>
          <a:bodyPr/>
          <a:lstStyle/>
          <a:p>
            <a:fld id="{FE2AF396-5117-4444-B086-1963A1D60341}" type="datetimeFigureOut">
              <a:rPr lang="zh-CN" altLang="en-US" smtClean="0"/>
              <a:t>2020/10/7</a:t>
            </a:fld>
            <a:endParaRPr lang="zh-CN" altLang="en-US"/>
          </a:p>
        </p:txBody>
      </p:sp>
      <p:sp>
        <p:nvSpPr>
          <p:cNvPr id="8" name="页脚占位符 7">
            <a:extLst>
              <a:ext uri="{FF2B5EF4-FFF2-40B4-BE49-F238E27FC236}">
                <a16:creationId xmlns:a16="http://schemas.microsoft.com/office/drawing/2014/main" id="{914F24CC-479E-4092-A9AB-F5E9B686031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7668D46-B7ED-4CCD-96CA-CC64072446B5}"/>
              </a:ext>
            </a:extLst>
          </p:cNvPr>
          <p:cNvSpPr>
            <a:spLocks noGrp="1"/>
          </p:cNvSpPr>
          <p:nvPr>
            <p:ph type="sldNum" sz="quarter" idx="12"/>
          </p:nvPr>
        </p:nvSpPr>
        <p:spPr/>
        <p:txBody>
          <a:body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2850649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85B9C1-90B5-4D64-9883-0CFEF75655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1C1C85-3936-4BB6-8455-3844ACC4B8B9}"/>
              </a:ext>
            </a:extLst>
          </p:cNvPr>
          <p:cNvSpPr>
            <a:spLocks noGrp="1"/>
          </p:cNvSpPr>
          <p:nvPr>
            <p:ph type="dt" sz="half" idx="10"/>
          </p:nvPr>
        </p:nvSpPr>
        <p:spPr/>
        <p:txBody>
          <a:bodyPr/>
          <a:lstStyle/>
          <a:p>
            <a:fld id="{FE2AF396-5117-4444-B086-1963A1D60341}" type="datetimeFigureOut">
              <a:rPr lang="zh-CN" altLang="en-US" smtClean="0"/>
              <a:t>2020/10/7</a:t>
            </a:fld>
            <a:endParaRPr lang="zh-CN" altLang="en-US"/>
          </a:p>
        </p:txBody>
      </p:sp>
      <p:sp>
        <p:nvSpPr>
          <p:cNvPr id="4" name="页脚占位符 3">
            <a:extLst>
              <a:ext uri="{FF2B5EF4-FFF2-40B4-BE49-F238E27FC236}">
                <a16:creationId xmlns:a16="http://schemas.microsoft.com/office/drawing/2014/main" id="{6998EC56-1F38-458A-8A21-CDC5EF52DA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19D306F-2A6C-495B-AD05-A32F443436A6}"/>
              </a:ext>
            </a:extLst>
          </p:cNvPr>
          <p:cNvSpPr>
            <a:spLocks noGrp="1"/>
          </p:cNvSpPr>
          <p:nvPr>
            <p:ph type="sldNum" sz="quarter" idx="12"/>
          </p:nvPr>
        </p:nvSpPr>
        <p:spPr/>
        <p:txBody>
          <a:body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2920301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4BEBC4-ABA9-4957-A83F-BED83E0FA556}"/>
              </a:ext>
            </a:extLst>
          </p:cNvPr>
          <p:cNvSpPr>
            <a:spLocks noGrp="1"/>
          </p:cNvSpPr>
          <p:nvPr>
            <p:ph type="dt" sz="half" idx="10"/>
          </p:nvPr>
        </p:nvSpPr>
        <p:spPr/>
        <p:txBody>
          <a:bodyPr/>
          <a:lstStyle/>
          <a:p>
            <a:fld id="{FE2AF396-5117-4444-B086-1963A1D60341}" type="datetimeFigureOut">
              <a:rPr lang="zh-CN" altLang="en-US" smtClean="0"/>
              <a:t>2020/10/7</a:t>
            </a:fld>
            <a:endParaRPr lang="zh-CN" altLang="en-US"/>
          </a:p>
        </p:txBody>
      </p:sp>
      <p:sp>
        <p:nvSpPr>
          <p:cNvPr id="3" name="页脚占位符 2">
            <a:extLst>
              <a:ext uri="{FF2B5EF4-FFF2-40B4-BE49-F238E27FC236}">
                <a16:creationId xmlns:a16="http://schemas.microsoft.com/office/drawing/2014/main" id="{FEB53A1D-8330-46FA-B1DA-F18DE865975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E17E44C-24CC-45EC-BC4C-43C5881EA317}"/>
              </a:ext>
            </a:extLst>
          </p:cNvPr>
          <p:cNvSpPr>
            <a:spLocks noGrp="1"/>
          </p:cNvSpPr>
          <p:nvPr>
            <p:ph type="sldNum" sz="quarter" idx="12"/>
          </p:nvPr>
        </p:nvSpPr>
        <p:spPr/>
        <p:txBody>
          <a:body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142166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53CF7-41D4-4278-8F55-4BA20F50F54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94A55DF-06F5-4CEF-8E9B-021778A3F00E}"/>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E07587C-7BD1-4A88-B9DC-7BAFCD843D90}"/>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C447F30-54E3-4A89-9EA3-3A0067ACE71F}"/>
              </a:ext>
            </a:extLst>
          </p:cNvPr>
          <p:cNvSpPr>
            <a:spLocks noGrp="1"/>
          </p:cNvSpPr>
          <p:nvPr>
            <p:ph type="dt" sz="half" idx="10"/>
          </p:nvPr>
        </p:nvSpPr>
        <p:spPr/>
        <p:txBody>
          <a:bodyPr/>
          <a:lstStyle/>
          <a:p>
            <a:fld id="{FE2AF396-5117-4444-B086-1963A1D60341}" type="datetimeFigureOut">
              <a:rPr lang="zh-CN" altLang="en-US" smtClean="0"/>
              <a:t>2020/10/7</a:t>
            </a:fld>
            <a:endParaRPr lang="zh-CN" altLang="en-US"/>
          </a:p>
        </p:txBody>
      </p:sp>
      <p:sp>
        <p:nvSpPr>
          <p:cNvPr id="6" name="页脚占位符 5">
            <a:extLst>
              <a:ext uri="{FF2B5EF4-FFF2-40B4-BE49-F238E27FC236}">
                <a16:creationId xmlns:a16="http://schemas.microsoft.com/office/drawing/2014/main" id="{49C24EAC-DBB6-4B4A-AF6C-A58C39474A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A2FAA2-53B4-4E18-B967-A1624528072C}"/>
              </a:ext>
            </a:extLst>
          </p:cNvPr>
          <p:cNvSpPr>
            <a:spLocks noGrp="1"/>
          </p:cNvSpPr>
          <p:nvPr>
            <p:ph type="sldNum" sz="quarter" idx="12"/>
          </p:nvPr>
        </p:nvSpPr>
        <p:spPr/>
        <p:txBody>
          <a:body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95008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F37CD-115B-45F1-B799-3D24CB77C5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B9681A-A68A-4521-A9DA-ABE39F7EBB56}"/>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a:extLst>
              <a:ext uri="{FF2B5EF4-FFF2-40B4-BE49-F238E27FC236}">
                <a16:creationId xmlns:a16="http://schemas.microsoft.com/office/drawing/2014/main" id="{1747D7FF-D6FA-4DBB-AFCC-6378D9587221}"/>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904C9BB-B6EB-4CD9-9309-D7EF47BF189E}"/>
              </a:ext>
            </a:extLst>
          </p:cNvPr>
          <p:cNvSpPr>
            <a:spLocks noGrp="1"/>
          </p:cNvSpPr>
          <p:nvPr>
            <p:ph type="dt" sz="half" idx="10"/>
          </p:nvPr>
        </p:nvSpPr>
        <p:spPr/>
        <p:txBody>
          <a:bodyPr/>
          <a:lstStyle/>
          <a:p>
            <a:fld id="{FE2AF396-5117-4444-B086-1963A1D60341}" type="datetimeFigureOut">
              <a:rPr lang="zh-CN" altLang="en-US" smtClean="0"/>
              <a:t>2020/10/7</a:t>
            </a:fld>
            <a:endParaRPr lang="zh-CN" altLang="en-US"/>
          </a:p>
        </p:txBody>
      </p:sp>
      <p:sp>
        <p:nvSpPr>
          <p:cNvPr id="6" name="页脚占位符 5">
            <a:extLst>
              <a:ext uri="{FF2B5EF4-FFF2-40B4-BE49-F238E27FC236}">
                <a16:creationId xmlns:a16="http://schemas.microsoft.com/office/drawing/2014/main" id="{E5A29A4B-221D-465A-95C9-4D602EA6A53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D09417-C873-427A-A468-CB609FA539EA}"/>
              </a:ext>
            </a:extLst>
          </p:cNvPr>
          <p:cNvSpPr>
            <a:spLocks noGrp="1"/>
          </p:cNvSpPr>
          <p:nvPr>
            <p:ph type="sldNum" sz="quarter" idx="12"/>
          </p:nvPr>
        </p:nvSpPr>
        <p:spPr/>
        <p:txBody>
          <a:body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2319504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ags" Target="../tags/tag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ags" Target="../tags/tag6.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ags" Target="../tags/tag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ags" Target="../tags/tag5.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ags" Target="../tags/tag4.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4704150-0258-459A-B89E-E7115205F9C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B3E56A9-8E68-45BE-A918-2F8022074E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E3A4A27-631B-4D06-9DB2-113598EB1F60}"/>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2AF396-5117-4444-B086-1963A1D60341}" type="datetimeFigureOut">
              <a:rPr lang="zh-CN" altLang="en-US" smtClean="0"/>
              <a:t>2020/10/7</a:t>
            </a:fld>
            <a:endParaRPr lang="zh-CN" altLang="en-US"/>
          </a:p>
        </p:txBody>
      </p:sp>
      <p:sp>
        <p:nvSpPr>
          <p:cNvPr id="5" name="页脚占位符 4">
            <a:extLst>
              <a:ext uri="{FF2B5EF4-FFF2-40B4-BE49-F238E27FC236}">
                <a16:creationId xmlns:a16="http://schemas.microsoft.com/office/drawing/2014/main" id="{9D03CAE5-C1D1-42AC-ACE6-57849B0D82EE}"/>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840CA9-630A-443C-A4F4-E74110CBE04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CC0E2-BC63-4C3F-A66C-AFAE6C7DB64F}" type="slidenum">
              <a:rPr lang="zh-CN" altLang="en-US" smtClean="0"/>
              <a:t>‹#›</a:t>
            </a:fld>
            <a:endParaRPr lang="zh-CN" altLang="en-US"/>
          </a:p>
        </p:txBody>
      </p:sp>
    </p:spTree>
    <p:extLst>
      <p:ext uri="{BB962C8B-B14F-4D97-AF65-F5344CB8AC3E}">
        <p14:creationId xmlns:p14="http://schemas.microsoft.com/office/powerpoint/2010/main" val="1409373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3"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3"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3"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2020/10/7</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45823819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Lst>
  <p:txStyles>
    <p:titleStyle>
      <a:lvl1pPr algn="l" defTabSz="914377"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594" indent="-228594" algn="l" defTabSz="914377"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1" normalizeH="0" baseline="0">
          <a:solidFill>
            <a:schemeClr val="tx1"/>
          </a:solidFill>
          <a:uFillTx/>
          <a:latin typeface="Arial" panose="020B0604020202020204" pitchFamily="34" charset="0"/>
          <a:ea typeface="微软雅黑" panose="020B0503020204020204" charset="-122"/>
          <a:cs typeface="+mn-cs"/>
        </a:defRPr>
      </a:lvl1pPr>
      <a:lvl2pPr marL="685783" indent="-228594" algn="l" defTabSz="914377" rtl="0" eaLnBrk="1" fontAlgn="auto" latinLnBrk="0" hangingPunct="1">
        <a:lnSpc>
          <a:spcPct val="130000"/>
        </a:lnSpc>
        <a:spcBef>
          <a:spcPts val="0"/>
        </a:spcBef>
        <a:spcAft>
          <a:spcPts val="1000"/>
        </a:spcAft>
        <a:buFont typeface="Arial" panose="020B0604020202020204" pitchFamily="34" charset="0"/>
        <a:buChar char="•"/>
        <a:tabLst>
          <a:tab pos="1609685" algn="l"/>
        </a:tabLst>
        <a:defRPr sz="1600" u="none" strike="noStrike" kern="1200" cap="none" spc="151" normalizeH="0" baseline="0">
          <a:solidFill>
            <a:schemeClr val="tx1"/>
          </a:solidFill>
          <a:uFillTx/>
          <a:latin typeface="Arial" panose="020B0604020202020204" pitchFamily="34" charset="0"/>
          <a:ea typeface="微软雅黑" panose="020B0503020204020204" charset="-122"/>
          <a:cs typeface="+mn-cs"/>
        </a:defRPr>
      </a:lvl2pPr>
      <a:lvl3pPr marL="1142971" indent="-228594" algn="l" defTabSz="914377"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1" normalizeH="0" baseline="0">
          <a:solidFill>
            <a:schemeClr val="tx1"/>
          </a:solidFill>
          <a:uFillTx/>
          <a:latin typeface="Arial" panose="020B0604020202020204" pitchFamily="34" charset="0"/>
          <a:ea typeface="微软雅黑" panose="020B0503020204020204" charset="-122"/>
          <a:cs typeface="+mn-cs"/>
        </a:defRPr>
      </a:lvl3pPr>
      <a:lvl4pPr marL="1600160" indent="-228594" algn="l" defTabSz="914377"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1" normalizeH="0" baseline="0">
          <a:solidFill>
            <a:schemeClr val="tx1"/>
          </a:solidFill>
          <a:uFillTx/>
          <a:latin typeface="Arial" panose="020B0604020202020204" pitchFamily="34" charset="0"/>
          <a:ea typeface="微软雅黑" panose="020B0503020204020204" charset="-122"/>
          <a:cs typeface="+mn-cs"/>
        </a:defRPr>
      </a:lvl4pPr>
      <a:lvl5pPr marL="2057349" indent="-228594" algn="l" defTabSz="914377"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1" normalizeH="0" baseline="0">
          <a:solidFill>
            <a:schemeClr val="tx1"/>
          </a:solidFill>
          <a:uFillTx/>
          <a:latin typeface="Arial" panose="020B0604020202020204" pitchFamily="34" charset="0"/>
          <a:ea typeface="微软雅黑" panose="020B0503020204020204"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www.colorhunt.c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uigradients.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zhongguose.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www.iconfont.cn/"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niudana.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hyperlink" Target="http://www.51miz.com/"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41.xml"/><Relationship Id="rId1" Type="http://schemas.openxmlformats.org/officeDocument/2006/relationships/tags" Target="../tags/tag140.xm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78CD2E-CAC9-4171-A7DB-6A8B4C5E5051}"/>
              </a:ext>
            </a:extLst>
          </p:cNvPr>
          <p:cNvSpPr txBox="1"/>
          <p:nvPr/>
        </p:nvSpPr>
        <p:spPr>
          <a:xfrm>
            <a:off x="4586797" y="2659559"/>
            <a:ext cx="3018409" cy="769441"/>
          </a:xfrm>
          <a:prstGeom prst="rect">
            <a:avLst/>
          </a:prstGeom>
          <a:noFill/>
        </p:spPr>
        <p:txBody>
          <a:bodyPr wrap="square" rtlCol="0">
            <a:spAutoFit/>
          </a:bodyPr>
          <a:lstStyle/>
          <a:p>
            <a:r>
              <a:rPr lang="en-US" altLang="zh-CN" sz="4400" dirty="0">
                <a:solidFill>
                  <a:srgbClr val="CC3300"/>
                </a:solidFill>
                <a:latin typeface="微软雅黑 Light" panose="020B0502040204020203" pitchFamily="34" charset="-122"/>
                <a:ea typeface="微软雅黑 Light" panose="020B0502040204020203" pitchFamily="34" charset="-122"/>
              </a:rPr>
              <a:t>PowerPoint </a:t>
            </a:r>
            <a:endParaRPr lang="en-US" altLang="zh-CN" sz="4400" dirty="0">
              <a:latin typeface="微软雅黑 Light" panose="020B0502040204020203" pitchFamily="34" charset="-122"/>
              <a:ea typeface="微软雅黑 Light" panose="020B0502040204020203" pitchFamily="34" charset="-122"/>
            </a:endParaRPr>
          </a:p>
        </p:txBody>
      </p:sp>
      <p:sp>
        <p:nvSpPr>
          <p:cNvPr id="3" name="矩形 2">
            <a:extLst>
              <a:ext uri="{FF2B5EF4-FFF2-40B4-BE49-F238E27FC236}">
                <a16:creationId xmlns:a16="http://schemas.microsoft.com/office/drawing/2014/main" id="{FE0D034A-057F-41AD-A4BA-CD651CAA769C}"/>
              </a:ext>
            </a:extLst>
          </p:cNvPr>
          <p:cNvSpPr/>
          <p:nvPr/>
        </p:nvSpPr>
        <p:spPr>
          <a:xfrm>
            <a:off x="5747188" y="4307747"/>
            <a:ext cx="697627" cy="400110"/>
          </a:xfrm>
          <a:prstGeom prst="rect">
            <a:avLst/>
          </a:prstGeom>
        </p:spPr>
        <p:txBody>
          <a:bodyPr wrap="none">
            <a:spAutoFit/>
          </a:bodyPr>
          <a:lstStyle/>
          <a:p>
            <a:r>
              <a:rPr lang="zh-CN" altLang="en-US" sz="2000" dirty="0">
                <a:latin typeface="微软雅黑 Light" panose="020B0502040204020203" pitchFamily="34" charset="-122"/>
                <a:ea typeface="微软雅黑 Light" panose="020B0502040204020203" pitchFamily="34" charset="-122"/>
              </a:rPr>
              <a:t>闹套</a:t>
            </a:r>
            <a:endParaRPr lang="zh-CN" altLang="en-US" sz="2000" dirty="0"/>
          </a:p>
        </p:txBody>
      </p:sp>
      <p:sp>
        <p:nvSpPr>
          <p:cNvPr id="5" name="矩形 4">
            <a:extLst>
              <a:ext uri="{FF2B5EF4-FFF2-40B4-BE49-F238E27FC236}">
                <a16:creationId xmlns:a16="http://schemas.microsoft.com/office/drawing/2014/main" id="{95F6A551-2236-4EAA-8FD0-27DF89C20EE5}"/>
              </a:ext>
            </a:extLst>
          </p:cNvPr>
          <p:cNvSpPr/>
          <p:nvPr/>
        </p:nvSpPr>
        <p:spPr>
          <a:xfrm>
            <a:off x="5429788" y="3665930"/>
            <a:ext cx="1332416" cy="461665"/>
          </a:xfrm>
          <a:prstGeom prst="rect">
            <a:avLst/>
          </a:prstGeom>
        </p:spPr>
        <p:txBody>
          <a:bodyPr wrap="none">
            <a:spAutoFit/>
          </a:bodyPr>
          <a:lstStyle/>
          <a:p>
            <a:r>
              <a:rPr lang="en-US" altLang="zh-CN" sz="2400" dirty="0">
                <a:latin typeface="微软雅黑 Light" panose="020B0502040204020203" pitchFamily="34" charset="-122"/>
                <a:ea typeface="微软雅黑 Light" panose="020B0502040204020203" pitchFamily="34" charset="-122"/>
              </a:rPr>
              <a:t>PPT</a:t>
            </a:r>
            <a:r>
              <a:rPr lang="zh-CN" altLang="en-US" sz="2400" dirty="0">
                <a:latin typeface="微软雅黑 Light" panose="020B0502040204020203" pitchFamily="34" charset="-122"/>
                <a:ea typeface="微软雅黑 Light" panose="020B0502040204020203" pitchFamily="34" charset="-122"/>
              </a:rPr>
              <a:t>内训</a:t>
            </a:r>
            <a:endParaRPr lang="zh-CN" altLang="en-US" sz="2400" dirty="0"/>
          </a:p>
        </p:txBody>
      </p:sp>
    </p:spTree>
    <p:extLst>
      <p:ext uri="{BB962C8B-B14F-4D97-AF65-F5344CB8AC3E}">
        <p14:creationId xmlns:p14="http://schemas.microsoft.com/office/powerpoint/2010/main" val="2869553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03AC847-E805-4D44-A9BE-19620920FB61}"/>
              </a:ext>
            </a:extLst>
          </p:cNvPr>
          <p:cNvSpPr txBox="1"/>
          <p:nvPr/>
        </p:nvSpPr>
        <p:spPr>
          <a:xfrm>
            <a:off x="5339059" y="3198167"/>
            <a:ext cx="1892057" cy="523220"/>
          </a:xfrm>
          <a:prstGeom prst="rect">
            <a:avLst/>
          </a:prstGeom>
          <a:noFill/>
        </p:spPr>
        <p:txBody>
          <a:bodyPr wrap="square" rtlCol="0">
            <a:spAutoFit/>
          </a:bodyPr>
          <a:lstStyle/>
          <a:p>
            <a:pPr defTabSz="914377"/>
            <a:r>
              <a:rPr lang="zh-CN" altLang="en-US" sz="2800" dirty="0">
                <a:latin typeface="微软雅黑 Light" panose="020B0502040204020203" pitchFamily="34" charset="-122"/>
                <a:ea typeface="微软雅黑 Light" panose="020B0502040204020203" pitchFamily="34" charset="-122"/>
              </a:rPr>
              <a:t>言归正传</a:t>
            </a:r>
            <a:endParaRPr lang="en-US" altLang="zh-CN"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819544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F159B3D-BDAB-4A54-B700-3B4EB390EEAF}"/>
              </a:ext>
            </a:extLst>
          </p:cNvPr>
          <p:cNvSpPr/>
          <p:nvPr/>
        </p:nvSpPr>
        <p:spPr>
          <a:xfrm>
            <a:off x="1808480" y="6038844"/>
            <a:ext cx="9164320" cy="400110"/>
          </a:xfrm>
          <a:prstGeom prst="rect">
            <a:avLst/>
          </a:prstGeom>
        </p:spPr>
        <p:txBody>
          <a:bodyPr wrap="square">
            <a:spAutoFit/>
          </a:bodyPr>
          <a:lstStyle/>
          <a:p>
            <a:r>
              <a:rPr lang="en-US" altLang="zh-CN" sz="2000" dirty="0">
                <a:latin typeface="微软雅黑 Light" panose="020B0502040204020203" pitchFamily="34" charset="-122"/>
                <a:ea typeface="微软雅黑 Light" panose="020B0502040204020203" pitchFamily="34" charset="-122"/>
              </a:rPr>
              <a:t>https://baijiahao.baidu.com/s?id=1660613203001797402&amp;wfr=spider&amp;for=pc</a:t>
            </a:r>
            <a:endParaRPr lang="zh-CN" altLang="en-US" sz="2000" dirty="0">
              <a:latin typeface="微软雅黑 Light" panose="020B0502040204020203" pitchFamily="34" charset="-122"/>
              <a:ea typeface="微软雅黑 Light" panose="020B0502040204020203" pitchFamily="34" charset="-122"/>
            </a:endParaRPr>
          </a:p>
        </p:txBody>
      </p:sp>
      <p:grpSp>
        <p:nvGrpSpPr>
          <p:cNvPr id="25" name="组合 24">
            <a:extLst>
              <a:ext uri="{FF2B5EF4-FFF2-40B4-BE49-F238E27FC236}">
                <a16:creationId xmlns:a16="http://schemas.microsoft.com/office/drawing/2014/main" id="{3A7D6387-F64E-4901-B651-9C431ED41467}"/>
              </a:ext>
            </a:extLst>
          </p:cNvPr>
          <p:cNvGrpSpPr/>
          <p:nvPr/>
        </p:nvGrpSpPr>
        <p:grpSpPr>
          <a:xfrm>
            <a:off x="586891" y="794377"/>
            <a:ext cx="3881120" cy="4418953"/>
            <a:chOff x="1633371" y="701401"/>
            <a:chExt cx="3881120" cy="4418953"/>
          </a:xfrm>
        </p:grpSpPr>
        <p:pic>
          <p:nvPicPr>
            <p:cNvPr id="11" name="图片 10">
              <a:extLst>
                <a:ext uri="{FF2B5EF4-FFF2-40B4-BE49-F238E27FC236}">
                  <a16:creationId xmlns:a16="http://schemas.microsoft.com/office/drawing/2014/main" id="{A988F662-1BF9-47DE-B4BE-1B948B5A6925}"/>
                </a:ext>
              </a:extLst>
            </p:cNvPr>
            <p:cNvPicPr>
              <a:picLocks noChangeAspect="1"/>
            </p:cNvPicPr>
            <p:nvPr/>
          </p:nvPicPr>
          <p:blipFill rotWithShape="1">
            <a:blip r:embed="rId3">
              <a:extLst>
                <a:ext uri="{28A0092B-C50C-407E-A947-70E740481C1C}">
                  <a14:useLocalDpi xmlns:a14="http://schemas.microsoft.com/office/drawing/2010/main" val="0"/>
                </a:ext>
              </a:extLst>
            </a:blip>
            <a:srcRect l="7186" t="48441"/>
            <a:stretch/>
          </p:blipFill>
          <p:spPr>
            <a:xfrm>
              <a:off x="1633371" y="701401"/>
              <a:ext cx="3881120" cy="4418953"/>
            </a:xfrm>
            <a:prstGeom prst="rect">
              <a:avLst/>
            </a:prstGeom>
          </p:spPr>
        </p:pic>
        <p:sp>
          <p:nvSpPr>
            <p:cNvPr id="20" name="矩形 19">
              <a:extLst>
                <a:ext uri="{FF2B5EF4-FFF2-40B4-BE49-F238E27FC236}">
                  <a16:creationId xmlns:a16="http://schemas.microsoft.com/office/drawing/2014/main" id="{4A955501-0EFB-41CA-BF88-C9C263EFD616}"/>
                </a:ext>
              </a:extLst>
            </p:cNvPr>
            <p:cNvSpPr/>
            <p:nvPr/>
          </p:nvSpPr>
          <p:spPr>
            <a:xfrm>
              <a:off x="1696720" y="3261360"/>
              <a:ext cx="934720" cy="711200"/>
            </a:xfrm>
            <a:prstGeom prst="rect">
              <a:avLst/>
            </a:prstGeom>
            <a:noFill/>
            <a:ln w="28575">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a:extLst>
                <a:ext uri="{FF2B5EF4-FFF2-40B4-BE49-F238E27FC236}">
                  <a16:creationId xmlns:a16="http://schemas.microsoft.com/office/drawing/2014/main" id="{1263098B-6283-4788-BDB0-AFF95BC80BEB}"/>
                </a:ext>
              </a:extLst>
            </p:cNvPr>
            <p:cNvSpPr/>
            <p:nvPr/>
          </p:nvSpPr>
          <p:spPr>
            <a:xfrm>
              <a:off x="5047131" y="4775200"/>
              <a:ext cx="337669" cy="284194"/>
            </a:xfrm>
            <a:prstGeom prst="rect">
              <a:avLst/>
            </a:prstGeom>
            <a:noFill/>
            <a:ln w="28575">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6" name="组合 25">
            <a:extLst>
              <a:ext uri="{FF2B5EF4-FFF2-40B4-BE49-F238E27FC236}">
                <a16:creationId xmlns:a16="http://schemas.microsoft.com/office/drawing/2014/main" id="{2F3E723D-4230-419C-8171-D4E1FEA8F1C1}"/>
              </a:ext>
            </a:extLst>
          </p:cNvPr>
          <p:cNvGrpSpPr/>
          <p:nvPr/>
        </p:nvGrpSpPr>
        <p:grpSpPr>
          <a:xfrm>
            <a:off x="4927261" y="668894"/>
            <a:ext cx="3165819" cy="4669916"/>
            <a:chOff x="8383028" y="575919"/>
            <a:chExt cx="3165819" cy="4669916"/>
          </a:xfrm>
        </p:grpSpPr>
        <p:pic>
          <p:nvPicPr>
            <p:cNvPr id="23" name="图片 22">
              <a:extLst>
                <a:ext uri="{FF2B5EF4-FFF2-40B4-BE49-F238E27FC236}">
                  <a16:creationId xmlns:a16="http://schemas.microsoft.com/office/drawing/2014/main" id="{B9BA1B40-4164-4BD0-9489-D6CA838006CF}"/>
                </a:ext>
              </a:extLst>
            </p:cNvPr>
            <p:cNvPicPr>
              <a:picLocks noChangeAspect="1"/>
            </p:cNvPicPr>
            <p:nvPr/>
          </p:nvPicPr>
          <p:blipFill rotWithShape="1">
            <a:blip r:embed="rId4"/>
            <a:srcRect b="21608"/>
            <a:stretch/>
          </p:blipFill>
          <p:spPr>
            <a:xfrm>
              <a:off x="8383028" y="575919"/>
              <a:ext cx="3165819" cy="4669916"/>
            </a:xfrm>
            <a:prstGeom prst="rect">
              <a:avLst/>
            </a:prstGeom>
          </p:spPr>
        </p:pic>
        <p:sp>
          <p:nvSpPr>
            <p:cNvPr id="24" name="矩形 23">
              <a:extLst>
                <a:ext uri="{FF2B5EF4-FFF2-40B4-BE49-F238E27FC236}">
                  <a16:creationId xmlns:a16="http://schemas.microsoft.com/office/drawing/2014/main" id="{AC0BE890-BD5F-4B80-89EA-119DCF1F8F6C}"/>
                </a:ext>
              </a:extLst>
            </p:cNvPr>
            <p:cNvSpPr/>
            <p:nvPr/>
          </p:nvSpPr>
          <p:spPr>
            <a:xfrm>
              <a:off x="8454148" y="2946401"/>
              <a:ext cx="3016492" cy="670560"/>
            </a:xfrm>
            <a:prstGeom prst="rect">
              <a:avLst/>
            </a:prstGeom>
            <a:noFill/>
            <a:ln w="28575">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2" name="文本框 11">
            <a:extLst>
              <a:ext uri="{FF2B5EF4-FFF2-40B4-BE49-F238E27FC236}">
                <a16:creationId xmlns:a16="http://schemas.microsoft.com/office/drawing/2014/main" id="{FCC0444C-8E7A-49B0-B4AB-2B00B30E914A}"/>
              </a:ext>
            </a:extLst>
          </p:cNvPr>
          <p:cNvSpPr txBox="1"/>
          <p:nvPr/>
        </p:nvSpPr>
        <p:spPr>
          <a:xfrm>
            <a:off x="9276085" y="1388343"/>
            <a:ext cx="2522068" cy="646331"/>
          </a:xfrm>
          <a:prstGeom prst="rect">
            <a:avLst/>
          </a:prstGeom>
          <a:noFill/>
        </p:spPr>
        <p:txBody>
          <a:bodyPr wrap="square" rtlCol="0">
            <a:spAutoFit/>
          </a:bodyPr>
          <a:lstStyle/>
          <a:p>
            <a:pPr defTabSz="914377"/>
            <a:r>
              <a:rPr lang="zh-CN" altLang="en-US" sz="3600" dirty="0">
                <a:solidFill>
                  <a:srgbClr val="CC3300"/>
                </a:solidFill>
                <a:latin typeface="微软雅黑 Light" panose="020B0502040204020203" pitchFamily="34" charset="-122"/>
                <a:ea typeface="微软雅黑 Light" panose="020B0502040204020203" pitchFamily="34" charset="-122"/>
              </a:rPr>
              <a:t>基本信息</a:t>
            </a:r>
            <a:endParaRPr lang="en-US" altLang="zh-CN" sz="3600" dirty="0">
              <a:solidFill>
                <a:prstClr val="black"/>
              </a:solidFill>
              <a:latin typeface="微软雅黑 Light" panose="020B0502040204020203" pitchFamily="34" charset="-122"/>
              <a:ea typeface="微软雅黑 Light" panose="020B0502040204020203" pitchFamily="34" charset="-122"/>
            </a:endParaRPr>
          </a:p>
        </p:txBody>
      </p:sp>
      <p:sp>
        <p:nvSpPr>
          <p:cNvPr id="13" name="矩形 12">
            <a:extLst>
              <a:ext uri="{FF2B5EF4-FFF2-40B4-BE49-F238E27FC236}">
                <a16:creationId xmlns:a16="http://schemas.microsoft.com/office/drawing/2014/main" id="{7A200337-E69F-45AD-A479-CB803397F25A}"/>
              </a:ext>
            </a:extLst>
          </p:cNvPr>
          <p:cNvSpPr/>
          <p:nvPr/>
        </p:nvSpPr>
        <p:spPr>
          <a:xfrm>
            <a:off x="9276085" y="2516340"/>
            <a:ext cx="1620957" cy="1193596"/>
          </a:xfrm>
          <a:prstGeom prst="rect">
            <a:avLst/>
          </a:prstGeom>
        </p:spPr>
        <p:txBody>
          <a:bodyPr wrap="none">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投屏方式</a:t>
            </a:r>
            <a:endParaRPr lang="en-US" altLang="zh-CN" sz="2800" dirty="0">
              <a:latin typeface="微软雅黑 Light" panose="020B0502040204020203" pitchFamily="34" charset="-122"/>
              <a:ea typeface="微软雅黑 Light" panose="020B0502040204020203" pitchFamily="34" charset="-122"/>
            </a:endParaRPr>
          </a:p>
          <a:p>
            <a:pPr>
              <a:lnSpc>
                <a:spcPct val="150000"/>
              </a:lnSpc>
            </a:pPr>
            <a:r>
              <a:rPr lang="zh-CN" altLang="en-US" sz="2200" dirty="0">
                <a:latin typeface="微软雅黑 Light" panose="020B0502040204020203" pitchFamily="34" charset="-122"/>
                <a:ea typeface="微软雅黑 Light" panose="020B0502040204020203" pitchFamily="34" charset="-122"/>
              </a:rPr>
              <a:t>扩展屏</a:t>
            </a:r>
            <a:endParaRPr lang="zh-CN" altLang="en-US" sz="2200" dirty="0"/>
          </a:p>
        </p:txBody>
      </p:sp>
    </p:spTree>
    <p:extLst>
      <p:ext uri="{BB962C8B-B14F-4D97-AF65-F5344CB8AC3E}">
        <p14:creationId xmlns:p14="http://schemas.microsoft.com/office/powerpoint/2010/main" val="1181970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BF312AC0-DBE7-420D-8D6B-4E0107D99377}"/>
              </a:ext>
            </a:extLst>
          </p:cNvPr>
          <p:cNvSpPr txBox="1"/>
          <p:nvPr/>
        </p:nvSpPr>
        <p:spPr>
          <a:xfrm>
            <a:off x="9276085" y="1388343"/>
            <a:ext cx="2522068" cy="646331"/>
          </a:xfrm>
          <a:prstGeom prst="rect">
            <a:avLst/>
          </a:prstGeom>
          <a:noFill/>
        </p:spPr>
        <p:txBody>
          <a:bodyPr wrap="square" rtlCol="0">
            <a:spAutoFit/>
          </a:bodyPr>
          <a:lstStyle/>
          <a:p>
            <a:pPr defTabSz="914377"/>
            <a:r>
              <a:rPr lang="zh-CN" altLang="en-US" sz="3600" dirty="0">
                <a:solidFill>
                  <a:srgbClr val="CC3300"/>
                </a:solidFill>
                <a:latin typeface="微软雅黑 Light" panose="020B0502040204020203" pitchFamily="34" charset="-122"/>
                <a:ea typeface="微软雅黑 Light" panose="020B0502040204020203" pitchFamily="34" charset="-122"/>
              </a:rPr>
              <a:t>基本信息</a:t>
            </a:r>
            <a:endParaRPr lang="en-US" altLang="zh-CN" sz="3600" dirty="0">
              <a:solidFill>
                <a:prstClr val="black"/>
              </a:solidFill>
              <a:latin typeface="微软雅黑 Light" panose="020B0502040204020203" pitchFamily="34" charset="-122"/>
              <a:ea typeface="微软雅黑 Light" panose="020B0502040204020203" pitchFamily="34" charset="-122"/>
            </a:endParaRPr>
          </a:p>
        </p:txBody>
      </p:sp>
      <p:sp>
        <p:nvSpPr>
          <p:cNvPr id="27" name="矩形 26">
            <a:extLst>
              <a:ext uri="{FF2B5EF4-FFF2-40B4-BE49-F238E27FC236}">
                <a16:creationId xmlns:a16="http://schemas.microsoft.com/office/drawing/2014/main" id="{A572F46F-6A4B-42A0-8044-179D47589551}"/>
              </a:ext>
            </a:extLst>
          </p:cNvPr>
          <p:cNvSpPr/>
          <p:nvPr/>
        </p:nvSpPr>
        <p:spPr>
          <a:xfrm>
            <a:off x="9276085" y="2498287"/>
            <a:ext cx="1620957" cy="2712409"/>
          </a:xfrm>
          <a:prstGeom prst="rect">
            <a:avLst/>
          </a:prstGeom>
        </p:spPr>
        <p:txBody>
          <a:bodyPr wrap="none">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屏幕比例</a:t>
            </a:r>
            <a:endParaRPr lang="en-US" altLang="zh-CN" sz="2800" dirty="0">
              <a:latin typeface="微软雅黑 Light" panose="020B0502040204020203" pitchFamily="34" charset="-122"/>
              <a:ea typeface="微软雅黑 Light" panose="020B0502040204020203" pitchFamily="34" charset="-122"/>
            </a:endParaRPr>
          </a:p>
          <a:p>
            <a:pPr>
              <a:lnSpc>
                <a:spcPct val="150000"/>
              </a:lnSpc>
            </a:pPr>
            <a:r>
              <a:rPr lang="en-US" altLang="zh-CN" sz="2200" dirty="0">
                <a:latin typeface="微软雅黑 Light" panose="020B0502040204020203" pitchFamily="34" charset="-122"/>
                <a:ea typeface="微软雅黑 Light" panose="020B0502040204020203" pitchFamily="34" charset="-122"/>
              </a:rPr>
              <a:t>4:3 or 16:9</a:t>
            </a:r>
          </a:p>
          <a:p>
            <a:pPr>
              <a:lnSpc>
                <a:spcPct val="150000"/>
              </a:lnSpc>
            </a:pPr>
            <a:endParaRPr lang="en-US" altLang="zh-CN" sz="2200" dirty="0">
              <a:latin typeface="微软雅黑 Light" panose="020B0502040204020203" pitchFamily="34" charset="-122"/>
              <a:ea typeface="微软雅黑 Light" panose="020B0502040204020203" pitchFamily="34" charset="-122"/>
            </a:endParaRPr>
          </a:p>
          <a:p>
            <a:pPr>
              <a:lnSpc>
                <a:spcPct val="150000"/>
              </a:lnSpc>
            </a:pPr>
            <a:r>
              <a:rPr lang="zh-CN" altLang="en-US" sz="2200" dirty="0">
                <a:latin typeface="微软雅黑 Light" panose="020B0502040204020203" pitchFamily="34" charset="-122"/>
                <a:ea typeface="微软雅黑 Light" panose="020B0502040204020203" pitchFamily="34" charset="-122"/>
              </a:rPr>
              <a:t>美观</a:t>
            </a:r>
            <a:endParaRPr lang="en-US" altLang="zh-CN" sz="2200" dirty="0">
              <a:latin typeface="微软雅黑 Light" panose="020B0502040204020203" pitchFamily="34" charset="-122"/>
              <a:ea typeface="微软雅黑 Light" panose="020B0502040204020203" pitchFamily="34" charset="-122"/>
            </a:endParaRPr>
          </a:p>
          <a:p>
            <a:pPr>
              <a:lnSpc>
                <a:spcPct val="150000"/>
              </a:lnSpc>
            </a:pPr>
            <a:r>
              <a:rPr lang="zh-CN" altLang="en-US" sz="2200" dirty="0">
                <a:latin typeface="微软雅黑 Light" panose="020B0502040204020203" pitchFamily="34" charset="-122"/>
                <a:ea typeface="微软雅黑 Light" panose="020B0502040204020203" pitchFamily="34" charset="-122"/>
              </a:rPr>
              <a:t>实际</a:t>
            </a:r>
            <a:r>
              <a:rPr lang="zh-CN" altLang="en-US" sz="2000" dirty="0">
                <a:latin typeface="+mn-ea"/>
              </a:rPr>
              <a:t> </a:t>
            </a:r>
            <a:endParaRPr lang="zh-CN" altLang="en-US" sz="2200" dirty="0"/>
          </a:p>
        </p:txBody>
      </p:sp>
      <p:pic>
        <p:nvPicPr>
          <p:cNvPr id="29" name="图片 28">
            <a:extLst>
              <a:ext uri="{FF2B5EF4-FFF2-40B4-BE49-F238E27FC236}">
                <a16:creationId xmlns:a16="http://schemas.microsoft.com/office/drawing/2014/main" id="{B992CCEE-8AC4-4366-B191-FF34DD448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19" y="1300480"/>
            <a:ext cx="7914077" cy="4451668"/>
          </a:xfrm>
          <a:prstGeom prst="rect">
            <a:avLst/>
          </a:prstGeom>
        </p:spPr>
      </p:pic>
    </p:spTree>
    <p:extLst>
      <p:ext uri="{BB962C8B-B14F-4D97-AF65-F5344CB8AC3E}">
        <p14:creationId xmlns:p14="http://schemas.microsoft.com/office/powerpoint/2010/main" val="1834234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CF1584-96E2-4259-905C-6F1B35F45652}"/>
              </a:ext>
            </a:extLst>
          </p:cNvPr>
          <p:cNvSpPr txBox="1"/>
          <p:nvPr/>
        </p:nvSpPr>
        <p:spPr>
          <a:xfrm>
            <a:off x="5643276" y="1779763"/>
            <a:ext cx="1636956" cy="461665"/>
          </a:xfrm>
          <a:prstGeom prst="rect">
            <a:avLst/>
          </a:prstGeom>
          <a:noFill/>
        </p:spPr>
        <p:txBody>
          <a:bodyPr wrap="square" rtlCol="0">
            <a:spAutoFit/>
          </a:bodyPr>
          <a:lstStyle/>
          <a:p>
            <a:pPr defTabSz="914377"/>
            <a:r>
              <a:rPr lang="zh-CN" altLang="en-US" sz="2400" dirty="0">
                <a:latin typeface="微软雅黑 Light" panose="020B0502040204020203" pitchFamily="34" charset="-122"/>
                <a:ea typeface="微软雅黑 Light" panose="020B0502040204020203" pitchFamily="34" charset="-122"/>
              </a:rPr>
              <a:t>逻辑</a:t>
            </a:r>
            <a:endParaRPr lang="en-US" altLang="zh-CN" sz="2400" dirty="0">
              <a:latin typeface="微软雅黑 Light" panose="020B0502040204020203" pitchFamily="34" charset="-122"/>
              <a:ea typeface="微软雅黑 Light" panose="020B0502040204020203" pitchFamily="34" charset="-122"/>
            </a:endParaRPr>
          </a:p>
        </p:txBody>
      </p:sp>
      <p:sp>
        <p:nvSpPr>
          <p:cNvPr id="9" name="文本框 8">
            <a:extLst>
              <a:ext uri="{FF2B5EF4-FFF2-40B4-BE49-F238E27FC236}">
                <a16:creationId xmlns:a16="http://schemas.microsoft.com/office/drawing/2014/main" id="{F78AF204-8954-4E83-87CC-9C7AE48D62D6}"/>
              </a:ext>
            </a:extLst>
          </p:cNvPr>
          <p:cNvSpPr txBox="1"/>
          <p:nvPr/>
        </p:nvSpPr>
        <p:spPr>
          <a:xfrm>
            <a:off x="5643276" y="2455377"/>
            <a:ext cx="1636956" cy="461665"/>
          </a:xfrm>
          <a:prstGeom prst="rect">
            <a:avLst/>
          </a:prstGeom>
          <a:noFill/>
        </p:spPr>
        <p:txBody>
          <a:bodyPr wrap="square" rtlCol="0">
            <a:spAutoFit/>
          </a:bodyPr>
          <a:lstStyle/>
          <a:p>
            <a:pPr defTabSz="914377"/>
            <a:r>
              <a:rPr lang="zh-CN" altLang="en-US" sz="2400" dirty="0">
                <a:latin typeface="微软雅黑 Light" panose="020B0502040204020203" pitchFamily="34" charset="-122"/>
                <a:ea typeface="微软雅黑 Light" panose="020B0502040204020203" pitchFamily="34" charset="-122"/>
              </a:rPr>
              <a:t>风格</a:t>
            </a:r>
            <a:endParaRPr lang="en-US" altLang="zh-CN" sz="2400" dirty="0">
              <a:latin typeface="微软雅黑 Light" panose="020B0502040204020203" pitchFamily="34" charset="-122"/>
              <a:ea typeface="微软雅黑 Light" panose="020B0502040204020203" pitchFamily="34" charset="-122"/>
            </a:endParaRPr>
          </a:p>
        </p:txBody>
      </p:sp>
      <p:sp>
        <p:nvSpPr>
          <p:cNvPr id="11" name="文本框 10">
            <a:extLst>
              <a:ext uri="{FF2B5EF4-FFF2-40B4-BE49-F238E27FC236}">
                <a16:creationId xmlns:a16="http://schemas.microsoft.com/office/drawing/2014/main" id="{ECA6E79E-0CBD-43E8-83CF-BD0F1C3DDC71}"/>
              </a:ext>
            </a:extLst>
          </p:cNvPr>
          <p:cNvSpPr txBox="1"/>
          <p:nvPr/>
        </p:nvSpPr>
        <p:spPr>
          <a:xfrm>
            <a:off x="5643276" y="3806605"/>
            <a:ext cx="1636956" cy="461665"/>
          </a:xfrm>
          <a:prstGeom prst="rect">
            <a:avLst/>
          </a:prstGeom>
          <a:noFill/>
        </p:spPr>
        <p:txBody>
          <a:bodyPr wrap="square" rtlCol="0">
            <a:spAutoFit/>
          </a:bodyPr>
          <a:lstStyle/>
          <a:p>
            <a:pPr defTabSz="914377"/>
            <a:r>
              <a:rPr lang="zh-CN" altLang="en-US" sz="2400" dirty="0">
                <a:latin typeface="微软雅黑 Light" panose="020B0502040204020203" pitchFamily="34" charset="-122"/>
                <a:ea typeface="微软雅黑 Light" panose="020B0502040204020203" pitchFamily="34" charset="-122"/>
              </a:rPr>
              <a:t>图片</a:t>
            </a:r>
            <a:endParaRPr lang="en-US" altLang="zh-CN" sz="2400" dirty="0">
              <a:latin typeface="微软雅黑 Light" panose="020B0502040204020203" pitchFamily="34" charset="-122"/>
              <a:ea typeface="微软雅黑 Light" panose="020B0502040204020203" pitchFamily="34" charset="-122"/>
            </a:endParaRPr>
          </a:p>
        </p:txBody>
      </p:sp>
      <p:sp>
        <p:nvSpPr>
          <p:cNvPr id="12" name="文本框 11">
            <a:extLst>
              <a:ext uri="{FF2B5EF4-FFF2-40B4-BE49-F238E27FC236}">
                <a16:creationId xmlns:a16="http://schemas.microsoft.com/office/drawing/2014/main" id="{3594BC60-AE3A-45B9-8BA6-4D66FB6E9E92}"/>
              </a:ext>
            </a:extLst>
          </p:cNvPr>
          <p:cNvSpPr txBox="1"/>
          <p:nvPr/>
        </p:nvSpPr>
        <p:spPr>
          <a:xfrm>
            <a:off x="5643276" y="4482219"/>
            <a:ext cx="1636956" cy="461665"/>
          </a:xfrm>
          <a:prstGeom prst="rect">
            <a:avLst/>
          </a:prstGeom>
          <a:noFill/>
        </p:spPr>
        <p:txBody>
          <a:bodyPr wrap="square" rtlCol="0">
            <a:spAutoFit/>
          </a:bodyPr>
          <a:lstStyle/>
          <a:p>
            <a:pPr defTabSz="914377"/>
            <a:r>
              <a:rPr lang="zh-CN" altLang="en-US" sz="2400" dirty="0">
                <a:latin typeface="微软雅黑 Light" panose="020B0502040204020203" pitchFamily="34" charset="-122"/>
                <a:ea typeface="微软雅黑 Light" panose="020B0502040204020203" pitchFamily="34" charset="-122"/>
              </a:rPr>
              <a:t>文字</a:t>
            </a:r>
            <a:endParaRPr lang="en-US" altLang="zh-CN" sz="2400" dirty="0">
              <a:latin typeface="微软雅黑 Light" panose="020B0502040204020203" pitchFamily="34" charset="-122"/>
              <a:ea typeface="微软雅黑 Light" panose="020B0502040204020203" pitchFamily="34" charset="-122"/>
            </a:endParaRPr>
          </a:p>
        </p:txBody>
      </p:sp>
      <p:sp>
        <p:nvSpPr>
          <p:cNvPr id="13" name="文本框 12">
            <a:extLst>
              <a:ext uri="{FF2B5EF4-FFF2-40B4-BE49-F238E27FC236}">
                <a16:creationId xmlns:a16="http://schemas.microsoft.com/office/drawing/2014/main" id="{A12A67F1-FE3A-4A32-AA35-1D58F73E21D0}"/>
              </a:ext>
            </a:extLst>
          </p:cNvPr>
          <p:cNvSpPr txBox="1"/>
          <p:nvPr/>
        </p:nvSpPr>
        <p:spPr>
          <a:xfrm>
            <a:off x="5643276" y="3130991"/>
            <a:ext cx="1636956" cy="461665"/>
          </a:xfrm>
          <a:prstGeom prst="rect">
            <a:avLst/>
          </a:prstGeom>
          <a:noFill/>
        </p:spPr>
        <p:txBody>
          <a:bodyPr wrap="square" rtlCol="0">
            <a:spAutoFit/>
          </a:bodyPr>
          <a:lstStyle/>
          <a:p>
            <a:pPr defTabSz="914377"/>
            <a:r>
              <a:rPr lang="zh-CN" altLang="en-US" sz="2400" dirty="0">
                <a:latin typeface="微软雅黑 Light" panose="020B0502040204020203" pitchFamily="34" charset="-122"/>
                <a:ea typeface="微软雅黑 Light" panose="020B0502040204020203" pitchFamily="34" charset="-122"/>
              </a:rPr>
              <a:t>动画</a:t>
            </a:r>
            <a:endParaRPr lang="en-US" altLang="zh-CN"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39404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E4A6BC2-FE59-434F-98C7-513414AB1606}"/>
              </a:ext>
            </a:extLst>
          </p:cNvPr>
          <p:cNvSpPr/>
          <p:nvPr/>
        </p:nvSpPr>
        <p:spPr>
          <a:xfrm>
            <a:off x="5695887" y="4719495"/>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时间</a:t>
            </a:r>
            <a:endParaRPr lang="zh-CN" altLang="en-US" sz="2400" dirty="0"/>
          </a:p>
        </p:txBody>
      </p:sp>
      <p:sp>
        <p:nvSpPr>
          <p:cNvPr id="7" name="文本框 6">
            <a:extLst>
              <a:ext uri="{FF2B5EF4-FFF2-40B4-BE49-F238E27FC236}">
                <a16:creationId xmlns:a16="http://schemas.microsoft.com/office/drawing/2014/main" id="{C796DD4F-BE66-48EB-A5FA-FFBC255A2BA5}"/>
              </a:ext>
            </a:extLst>
          </p:cNvPr>
          <p:cNvSpPr txBox="1"/>
          <p:nvPr/>
        </p:nvSpPr>
        <p:spPr>
          <a:xfrm>
            <a:off x="5414085" y="986275"/>
            <a:ext cx="1363830" cy="769441"/>
          </a:xfrm>
          <a:prstGeom prst="rect">
            <a:avLst/>
          </a:prstGeom>
          <a:noFill/>
        </p:spPr>
        <p:txBody>
          <a:bodyPr wrap="square" rtlCol="0">
            <a:spAutoFit/>
          </a:bodyPr>
          <a:lstStyle/>
          <a:p>
            <a:pPr defTabSz="914377"/>
            <a:r>
              <a:rPr lang="zh-CN" altLang="en-US" sz="4400" dirty="0">
                <a:solidFill>
                  <a:srgbClr val="CC3300"/>
                </a:solidFill>
                <a:latin typeface="微软雅黑 Light" panose="020B0502040204020203" pitchFamily="34" charset="-122"/>
                <a:ea typeface="微软雅黑 Light" panose="020B0502040204020203" pitchFamily="34" charset="-122"/>
              </a:rPr>
              <a:t>逻辑</a:t>
            </a:r>
            <a:endParaRPr lang="en-US" altLang="zh-CN" sz="4400" dirty="0">
              <a:solidFill>
                <a:prstClr val="black"/>
              </a:solidFill>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EE83C6DB-92C3-4AD7-9987-A364D1D88149}"/>
              </a:ext>
            </a:extLst>
          </p:cNvPr>
          <p:cNvSpPr/>
          <p:nvPr/>
        </p:nvSpPr>
        <p:spPr>
          <a:xfrm>
            <a:off x="5414085" y="2311017"/>
            <a:ext cx="1415772"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子母标题</a:t>
            </a:r>
            <a:endParaRPr lang="zh-CN" altLang="en-US" sz="2400" dirty="0"/>
          </a:p>
        </p:txBody>
      </p:sp>
      <p:sp>
        <p:nvSpPr>
          <p:cNvPr id="9" name="矩形 8">
            <a:extLst>
              <a:ext uri="{FF2B5EF4-FFF2-40B4-BE49-F238E27FC236}">
                <a16:creationId xmlns:a16="http://schemas.microsoft.com/office/drawing/2014/main" id="{31BAFBF2-1E18-43DF-BFFB-7C4DA91A333E}"/>
              </a:ext>
            </a:extLst>
          </p:cNvPr>
          <p:cNvSpPr/>
          <p:nvPr/>
        </p:nvSpPr>
        <p:spPr>
          <a:xfrm>
            <a:off x="5695888" y="3916669"/>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内容</a:t>
            </a:r>
            <a:endParaRPr lang="zh-CN" altLang="en-US" sz="2400" dirty="0"/>
          </a:p>
        </p:txBody>
      </p:sp>
      <p:sp>
        <p:nvSpPr>
          <p:cNvPr id="10" name="矩形 9">
            <a:extLst>
              <a:ext uri="{FF2B5EF4-FFF2-40B4-BE49-F238E27FC236}">
                <a16:creationId xmlns:a16="http://schemas.microsoft.com/office/drawing/2014/main" id="{E123A8DD-5276-42EA-8089-2BEC65EA9A02}"/>
              </a:ext>
            </a:extLst>
          </p:cNvPr>
          <p:cNvSpPr/>
          <p:nvPr/>
        </p:nvSpPr>
        <p:spPr>
          <a:xfrm>
            <a:off x="5695888" y="3113843"/>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顺序</a:t>
            </a:r>
            <a:endParaRPr lang="zh-CN" altLang="en-US" sz="2400" dirty="0"/>
          </a:p>
        </p:txBody>
      </p:sp>
    </p:spTree>
    <p:extLst>
      <p:ext uri="{BB962C8B-B14F-4D97-AF65-F5344CB8AC3E}">
        <p14:creationId xmlns:p14="http://schemas.microsoft.com/office/powerpoint/2010/main" val="420842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796DD4F-BE66-48EB-A5FA-FFBC255A2BA5}"/>
              </a:ext>
            </a:extLst>
          </p:cNvPr>
          <p:cNvSpPr txBox="1"/>
          <p:nvPr/>
        </p:nvSpPr>
        <p:spPr>
          <a:xfrm>
            <a:off x="5414085" y="1511792"/>
            <a:ext cx="1363830" cy="769441"/>
          </a:xfrm>
          <a:prstGeom prst="rect">
            <a:avLst/>
          </a:prstGeom>
          <a:noFill/>
        </p:spPr>
        <p:txBody>
          <a:bodyPr wrap="square" rtlCol="0">
            <a:spAutoFit/>
          </a:bodyPr>
          <a:lstStyle/>
          <a:p>
            <a:pPr defTabSz="914377"/>
            <a:r>
              <a:rPr lang="zh-CN" altLang="en-US" sz="4400" dirty="0">
                <a:solidFill>
                  <a:srgbClr val="CC3300"/>
                </a:solidFill>
                <a:latin typeface="微软雅黑 Light" panose="020B0502040204020203" pitchFamily="34" charset="-122"/>
                <a:ea typeface="微软雅黑 Light" panose="020B0502040204020203" pitchFamily="34" charset="-122"/>
              </a:rPr>
              <a:t>风格</a:t>
            </a:r>
            <a:endParaRPr lang="en-US" altLang="zh-CN" sz="4400" dirty="0">
              <a:solidFill>
                <a:prstClr val="black"/>
              </a:solidFill>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EE83C6DB-92C3-4AD7-9987-A364D1D88149}"/>
              </a:ext>
            </a:extLst>
          </p:cNvPr>
          <p:cNvSpPr/>
          <p:nvPr/>
        </p:nvSpPr>
        <p:spPr>
          <a:xfrm>
            <a:off x="5414085" y="2801777"/>
            <a:ext cx="1415772"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少即是多</a:t>
            </a:r>
            <a:endParaRPr lang="zh-CN" altLang="en-US" sz="2400" dirty="0"/>
          </a:p>
        </p:txBody>
      </p:sp>
      <p:sp>
        <p:nvSpPr>
          <p:cNvPr id="9" name="矩形 8">
            <a:extLst>
              <a:ext uri="{FF2B5EF4-FFF2-40B4-BE49-F238E27FC236}">
                <a16:creationId xmlns:a16="http://schemas.microsoft.com/office/drawing/2014/main" id="{31BAFBF2-1E18-43DF-BFFB-7C4DA91A333E}"/>
              </a:ext>
            </a:extLst>
          </p:cNvPr>
          <p:cNvSpPr/>
          <p:nvPr/>
        </p:nvSpPr>
        <p:spPr>
          <a:xfrm>
            <a:off x="5695886" y="4463207"/>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配色</a:t>
            </a:r>
            <a:endParaRPr lang="zh-CN" altLang="en-US" sz="2400" dirty="0"/>
          </a:p>
        </p:txBody>
      </p:sp>
      <p:sp>
        <p:nvSpPr>
          <p:cNvPr id="10" name="矩形 9">
            <a:extLst>
              <a:ext uri="{FF2B5EF4-FFF2-40B4-BE49-F238E27FC236}">
                <a16:creationId xmlns:a16="http://schemas.microsoft.com/office/drawing/2014/main" id="{E123A8DD-5276-42EA-8089-2BEC65EA9A02}"/>
              </a:ext>
            </a:extLst>
          </p:cNvPr>
          <p:cNvSpPr/>
          <p:nvPr/>
        </p:nvSpPr>
        <p:spPr>
          <a:xfrm>
            <a:off x="5695887" y="3632492"/>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语言</a:t>
            </a:r>
            <a:endParaRPr lang="zh-CN" altLang="en-US" sz="2400" dirty="0"/>
          </a:p>
        </p:txBody>
      </p:sp>
    </p:spTree>
    <p:extLst>
      <p:ext uri="{BB962C8B-B14F-4D97-AF65-F5344CB8AC3E}">
        <p14:creationId xmlns:p14="http://schemas.microsoft.com/office/powerpoint/2010/main" val="67120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0 0.00139 L -0.3888 -0.49722 " pathEditMode="fixed" rAng="0" ptsTypes="AA">
                                      <p:cBhvr>
                                        <p:cTn id="17" dur="2000" fill="hold"/>
                                        <p:tgtEl>
                                          <p:spTgt spid="9"/>
                                        </p:tgtEl>
                                        <p:attrNameLst>
                                          <p:attrName>ppt_x</p:attrName>
                                          <p:attrName>ppt_y</p:attrName>
                                        </p:attrNameLst>
                                      </p:cBhvr>
                                      <p:rCtr x="-19440" y="-24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8D9FCFB-4A6C-462B-9C98-2798450AF1A3}"/>
              </a:ext>
            </a:extLst>
          </p:cNvPr>
          <p:cNvSpPr/>
          <p:nvPr/>
        </p:nvSpPr>
        <p:spPr>
          <a:xfrm>
            <a:off x="5428189" y="3198167"/>
            <a:ext cx="2339102"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取色器（吸管）</a:t>
            </a:r>
          </a:p>
        </p:txBody>
      </p:sp>
      <p:sp>
        <p:nvSpPr>
          <p:cNvPr id="5" name="矩形 4">
            <a:extLst>
              <a:ext uri="{FF2B5EF4-FFF2-40B4-BE49-F238E27FC236}">
                <a16:creationId xmlns:a16="http://schemas.microsoft.com/office/drawing/2014/main" id="{EABF5F10-F77A-401C-B49A-33ED85DF608F}"/>
              </a:ext>
            </a:extLst>
          </p:cNvPr>
          <p:cNvSpPr/>
          <p:nvPr/>
        </p:nvSpPr>
        <p:spPr>
          <a:xfrm>
            <a:off x="950116" y="1050127"/>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配色</a:t>
            </a:r>
            <a:endParaRPr lang="zh-CN" altLang="en-US" sz="2400" dirty="0"/>
          </a:p>
        </p:txBody>
      </p:sp>
    </p:spTree>
    <p:extLst>
      <p:ext uri="{BB962C8B-B14F-4D97-AF65-F5344CB8AC3E}">
        <p14:creationId xmlns:p14="http://schemas.microsoft.com/office/powerpoint/2010/main" val="37810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2A84DE8-45EB-4319-BBDE-A0742790C35C}"/>
              </a:ext>
            </a:extLst>
          </p:cNvPr>
          <p:cNvPicPr>
            <a:picLocks noChangeAspect="1"/>
          </p:cNvPicPr>
          <p:nvPr/>
        </p:nvPicPr>
        <p:blipFill rotWithShape="1">
          <a:blip r:embed="rId3">
            <a:extLst>
              <a:ext uri="{28A0092B-C50C-407E-A947-70E740481C1C}">
                <a14:useLocalDpi xmlns:a14="http://schemas.microsoft.com/office/drawing/2010/main" val="0"/>
              </a:ext>
            </a:extLst>
          </a:blip>
          <a:srcRect l="1444" t="7112" r="39445" b="65925"/>
          <a:stretch/>
        </p:blipFill>
        <p:spPr>
          <a:xfrm>
            <a:off x="930761" y="2902869"/>
            <a:ext cx="4377751" cy="1497652"/>
          </a:xfrm>
          <a:prstGeom prst="rect">
            <a:avLst/>
          </a:prstGeom>
        </p:spPr>
      </p:pic>
      <p:pic>
        <p:nvPicPr>
          <p:cNvPr id="7" name="图片 6">
            <a:extLst>
              <a:ext uri="{FF2B5EF4-FFF2-40B4-BE49-F238E27FC236}">
                <a16:creationId xmlns:a16="http://schemas.microsoft.com/office/drawing/2014/main" id="{305A39C4-C5F7-42E4-B65F-E9CA7E0223FD}"/>
              </a:ext>
            </a:extLst>
          </p:cNvPr>
          <p:cNvPicPr>
            <a:picLocks noChangeAspect="1"/>
          </p:cNvPicPr>
          <p:nvPr/>
        </p:nvPicPr>
        <p:blipFill rotWithShape="1">
          <a:blip r:embed="rId4"/>
          <a:srcRect l="4365" t="2963" r="4365" b="16889"/>
          <a:stretch/>
        </p:blipFill>
        <p:spPr>
          <a:xfrm>
            <a:off x="6610486" y="1449125"/>
            <a:ext cx="4690132" cy="4405141"/>
          </a:xfrm>
          <a:prstGeom prst="rect">
            <a:avLst/>
          </a:prstGeom>
        </p:spPr>
      </p:pic>
      <p:sp>
        <p:nvSpPr>
          <p:cNvPr id="8" name="矩形 7">
            <a:extLst>
              <a:ext uri="{FF2B5EF4-FFF2-40B4-BE49-F238E27FC236}">
                <a16:creationId xmlns:a16="http://schemas.microsoft.com/office/drawing/2014/main" id="{88D9FCFB-4A6C-462B-9C98-2798450AF1A3}"/>
              </a:ext>
            </a:extLst>
          </p:cNvPr>
          <p:cNvSpPr/>
          <p:nvPr/>
        </p:nvSpPr>
        <p:spPr>
          <a:xfrm>
            <a:off x="2296832" y="4846665"/>
            <a:ext cx="1370888"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色采</a:t>
            </a:r>
            <a:r>
              <a:rPr lang="en-US" altLang="zh-CN" sz="2400" dirty="0">
                <a:latin typeface="微软雅黑 Light" panose="020B0502040204020203" pitchFamily="34" charset="-122"/>
                <a:ea typeface="微软雅黑 Light" panose="020B0502040204020203" pitchFamily="34" charset="-122"/>
              </a:rPr>
              <a:t>APP</a:t>
            </a:r>
            <a:endParaRPr lang="zh-CN" altLang="en-US" sz="2400" dirty="0">
              <a:latin typeface="微软雅黑 Light" panose="020B0502040204020203" pitchFamily="34" charset="-122"/>
              <a:ea typeface="微软雅黑 Light" panose="020B0502040204020203" pitchFamily="34" charset="-122"/>
            </a:endParaRPr>
          </a:p>
        </p:txBody>
      </p:sp>
      <p:sp>
        <p:nvSpPr>
          <p:cNvPr id="10" name="矩形 9">
            <a:extLst>
              <a:ext uri="{FF2B5EF4-FFF2-40B4-BE49-F238E27FC236}">
                <a16:creationId xmlns:a16="http://schemas.microsoft.com/office/drawing/2014/main" id="{02068323-410F-428D-8D00-05E2EBB625CA}"/>
              </a:ext>
            </a:extLst>
          </p:cNvPr>
          <p:cNvSpPr/>
          <p:nvPr/>
        </p:nvSpPr>
        <p:spPr>
          <a:xfrm>
            <a:off x="950116" y="1050127"/>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配色</a:t>
            </a:r>
            <a:endParaRPr lang="zh-CN" altLang="en-US" sz="2400" dirty="0"/>
          </a:p>
        </p:txBody>
      </p:sp>
    </p:spTree>
    <p:extLst>
      <p:ext uri="{BB962C8B-B14F-4D97-AF65-F5344CB8AC3E}">
        <p14:creationId xmlns:p14="http://schemas.microsoft.com/office/powerpoint/2010/main" val="319781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B9749B-B693-47A6-BAE8-EC2F75773AE7}"/>
              </a:ext>
            </a:extLst>
          </p:cNvPr>
          <p:cNvPicPr>
            <a:picLocks noChangeAspect="1"/>
          </p:cNvPicPr>
          <p:nvPr/>
        </p:nvPicPr>
        <p:blipFill rotWithShape="1">
          <a:blip r:embed="rId3">
            <a:extLst>
              <a:ext uri="{28A0092B-C50C-407E-A947-70E740481C1C}">
                <a14:useLocalDpi xmlns:a14="http://schemas.microsoft.com/office/drawing/2010/main" val="0"/>
              </a:ext>
            </a:extLst>
          </a:blip>
          <a:srcRect l="2027" r="23695" b="40025"/>
          <a:stretch/>
        </p:blipFill>
        <p:spPr>
          <a:xfrm>
            <a:off x="1307468" y="1953622"/>
            <a:ext cx="9545321" cy="4496354"/>
          </a:xfrm>
          <a:prstGeom prst="rect">
            <a:avLst/>
          </a:prstGeom>
        </p:spPr>
      </p:pic>
      <p:sp>
        <p:nvSpPr>
          <p:cNvPr id="5" name="文本框 4">
            <a:extLst>
              <a:ext uri="{FF2B5EF4-FFF2-40B4-BE49-F238E27FC236}">
                <a16:creationId xmlns:a16="http://schemas.microsoft.com/office/drawing/2014/main" id="{4F89B88F-DC49-4877-9110-E173FBCC57C2}"/>
              </a:ext>
            </a:extLst>
          </p:cNvPr>
          <p:cNvSpPr txBox="1"/>
          <p:nvPr/>
        </p:nvSpPr>
        <p:spPr>
          <a:xfrm>
            <a:off x="3426975" y="1050127"/>
            <a:ext cx="6482443" cy="738664"/>
          </a:xfrm>
          <a:prstGeom prst="rect">
            <a:avLst/>
          </a:prstGeom>
          <a:noFill/>
        </p:spPr>
        <p:txBody>
          <a:bodyPr wrap="square" rtlCol="0">
            <a:spAutoFit/>
          </a:bodyPr>
          <a:lstStyle/>
          <a:p>
            <a:pPr algn="ctr"/>
            <a:r>
              <a:rPr lang="en-US" altLang="zh-CN" sz="2400" dirty="0">
                <a:latin typeface="+mj-ea"/>
                <a:ea typeface="+mj-ea"/>
                <a:hlinkClick r:id="rId4"/>
              </a:rPr>
              <a:t>www.colorhunt.co</a:t>
            </a:r>
            <a:endParaRPr lang="en-US" altLang="zh-CN" sz="2400" dirty="0">
              <a:latin typeface="+mj-ea"/>
              <a:ea typeface="+mj-ea"/>
            </a:endParaRPr>
          </a:p>
          <a:p>
            <a:pPr algn="ctr"/>
            <a:endParaRPr lang="zh-CN" altLang="en-US" dirty="0">
              <a:latin typeface="+mj-ea"/>
              <a:ea typeface="+mj-ea"/>
            </a:endParaRPr>
          </a:p>
        </p:txBody>
      </p:sp>
      <p:sp>
        <p:nvSpPr>
          <p:cNvPr id="7" name="矩形 6">
            <a:extLst>
              <a:ext uri="{FF2B5EF4-FFF2-40B4-BE49-F238E27FC236}">
                <a16:creationId xmlns:a16="http://schemas.microsoft.com/office/drawing/2014/main" id="{DC523B35-BDC8-444F-BF58-2DAAF9619186}"/>
              </a:ext>
            </a:extLst>
          </p:cNvPr>
          <p:cNvSpPr/>
          <p:nvPr/>
        </p:nvSpPr>
        <p:spPr>
          <a:xfrm>
            <a:off x="950116" y="1050127"/>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配色</a:t>
            </a:r>
            <a:endParaRPr lang="zh-CN" altLang="en-US" sz="2400" dirty="0"/>
          </a:p>
        </p:txBody>
      </p:sp>
    </p:spTree>
    <p:extLst>
      <p:ext uri="{BB962C8B-B14F-4D97-AF65-F5344CB8AC3E}">
        <p14:creationId xmlns:p14="http://schemas.microsoft.com/office/powerpoint/2010/main" val="57120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64555B-0848-4E0C-AA64-3C3A50C88ED0}"/>
              </a:ext>
            </a:extLst>
          </p:cNvPr>
          <p:cNvPicPr>
            <a:picLocks noChangeAspect="1"/>
          </p:cNvPicPr>
          <p:nvPr/>
        </p:nvPicPr>
        <p:blipFill rotWithShape="1">
          <a:blip r:embed="rId3">
            <a:extLst>
              <a:ext uri="{28A0092B-C50C-407E-A947-70E740481C1C}">
                <a14:useLocalDpi xmlns:a14="http://schemas.microsoft.com/office/drawing/2010/main" val="0"/>
              </a:ext>
            </a:extLst>
          </a:blip>
          <a:srcRect b="6337"/>
          <a:stretch/>
        </p:blipFill>
        <p:spPr>
          <a:xfrm>
            <a:off x="670778" y="1747186"/>
            <a:ext cx="10850443" cy="4813972"/>
          </a:xfrm>
          <a:prstGeom prst="rect">
            <a:avLst/>
          </a:prstGeom>
        </p:spPr>
      </p:pic>
      <p:sp>
        <p:nvSpPr>
          <p:cNvPr id="4" name="文本框 3">
            <a:extLst>
              <a:ext uri="{FF2B5EF4-FFF2-40B4-BE49-F238E27FC236}">
                <a16:creationId xmlns:a16="http://schemas.microsoft.com/office/drawing/2014/main" id="{A80C0387-795D-41CA-95D0-3FAB26D9895E}"/>
              </a:ext>
            </a:extLst>
          </p:cNvPr>
          <p:cNvSpPr txBox="1"/>
          <p:nvPr/>
        </p:nvSpPr>
        <p:spPr>
          <a:xfrm>
            <a:off x="2903037" y="1050127"/>
            <a:ext cx="6482443" cy="830997"/>
          </a:xfrm>
          <a:prstGeom prst="rect">
            <a:avLst/>
          </a:prstGeom>
          <a:noFill/>
        </p:spPr>
        <p:txBody>
          <a:bodyPr wrap="square" rtlCol="0">
            <a:spAutoFit/>
          </a:bodyPr>
          <a:lstStyle/>
          <a:p>
            <a:pPr algn="ctr"/>
            <a:r>
              <a:rPr lang="en-US" altLang="zh-CN" sz="2400" dirty="0">
                <a:latin typeface="微软雅黑 Light" panose="020B0502040204020203" pitchFamily="34" charset="-122"/>
                <a:ea typeface="微软雅黑 Light" panose="020B0502040204020203" pitchFamily="34" charset="-122"/>
                <a:hlinkClick r:id="rId4"/>
              </a:rPr>
              <a:t>https://uigradients.com</a:t>
            </a:r>
            <a:endParaRPr lang="en-US" altLang="zh-CN" sz="2400" dirty="0">
              <a:latin typeface="微软雅黑 Light" panose="020B0502040204020203" pitchFamily="34" charset="-122"/>
              <a:ea typeface="微软雅黑 Light" panose="020B0502040204020203" pitchFamily="34" charset="-122"/>
            </a:endParaRPr>
          </a:p>
          <a:p>
            <a:pPr algn="ctr"/>
            <a:endParaRPr lang="zh-CN" altLang="en-US" sz="2400" dirty="0">
              <a:latin typeface="微软雅黑 Light" panose="020B0502040204020203" pitchFamily="34" charset="-122"/>
              <a:ea typeface="微软雅黑 Light" panose="020B0502040204020203" pitchFamily="34" charset="-122"/>
            </a:endParaRPr>
          </a:p>
        </p:txBody>
      </p:sp>
      <p:sp>
        <p:nvSpPr>
          <p:cNvPr id="5" name="矩形 4">
            <a:extLst>
              <a:ext uri="{FF2B5EF4-FFF2-40B4-BE49-F238E27FC236}">
                <a16:creationId xmlns:a16="http://schemas.microsoft.com/office/drawing/2014/main" id="{646A0857-DE65-4CE2-8BAD-D17D95E01BA7}"/>
              </a:ext>
            </a:extLst>
          </p:cNvPr>
          <p:cNvSpPr/>
          <p:nvPr/>
        </p:nvSpPr>
        <p:spPr>
          <a:xfrm>
            <a:off x="950116" y="1050127"/>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配色</a:t>
            </a:r>
            <a:endParaRPr lang="zh-CN" altLang="en-US" sz="2400" dirty="0"/>
          </a:p>
        </p:txBody>
      </p:sp>
    </p:spTree>
    <p:extLst>
      <p:ext uri="{BB962C8B-B14F-4D97-AF65-F5344CB8AC3E}">
        <p14:creationId xmlns:p14="http://schemas.microsoft.com/office/powerpoint/2010/main" val="629138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C8CA19-58B0-4043-992F-A37EB7648848}"/>
              </a:ext>
            </a:extLst>
          </p:cNvPr>
          <p:cNvSpPr txBox="1"/>
          <p:nvPr/>
        </p:nvSpPr>
        <p:spPr>
          <a:xfrm>
            <a:off x="4586800" y="2659559"/>
            <a:ext cx="3018409" cy="769441"/>
          </a:xfrm>
          <a:prstGeom prst="rect">
            <a:avLst/>
          </a:prstGeom>
          <a:noFill/>
        </p:spPr>
        <p:txBody>
          <a:bodyPr wrap="square" rtlCol="0">
            <a:spAutoFit/>
          </a:bodyPr>
          <a:lstStyle/>
          <a:p>
            <a:r>
              <a:rPr lang="en-US" altLang="zh-CN" sz="4400" dirty="0">
                <a:solidFill>
                  <a:srgbClr val="CC3300"/>
                </a:solidFill>
                <a:latin typeface="微软雅黑 Light" panose="020B0502040204020203" pitchFamily="34" charset="-122"/>
                <a:ea typeface="微软雅黑 Light" panose="020B0502040204020203" pitchFamily="34" charset="-122"/>
              </a:rPr>
              <a:t>For what ? </a:t>
            </a:r>
            <a:endParaRPr lang="en-US" altLang="zh-CN" sz="4400" dirty="0">
              <a:latin typeface="微软雅黑 Light" panose="020B0502040204020203" pitchFamily="34" charset="-122"/>
              <a:ea typeface="微软雅黑 Light" panose="020B0502040204020203" pitchFamily="34" charset="-122"/>
            </a:endParaRPr>
          </a:p>
        </p:txBody>
      </p:sp>
      <p:sp>
        <p:nvSpPr>
          <p:cNvPr id="3" name="矩形 2">
            <a:extLst>
              <a:ext uri="{FF2B5EF4-FFF2-40B4-BE49-F238E27FC236}">
                <a16:creationId xmlns:a16="http://schemas.microsoft.com/office/drawing/2014/main" id="{2D02761C-A174-48DE-B0A2-0B00F9BF6CF6}"/>
              </a:ext>
            </a:extLst>
          </p:cNvPr>
          <p:cNvSpPr/>
          <p:nvPr/>
        </p:nvSpPr>
        <p:spPr>
          <a:xfrm>
            <a:off x="4231360" y="4343038"/>
            <a:ext cx="1107996"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宣讲会</a:t>
            </a:r>
            <a:endParaRPr lang="zh-CN" altLang="en-US" sz="2400" dirty="0"/>
          </a:p>
        </p:txBody>
      </p:sp>
      <p:sp>
        <p:nvSpPr>
          <p:cNvPr id="4" name="矩形 3">
            <a:extLst>
              <a:ext uri="{FF2B5EF4-FFF2-40B4-BE49-F238E27FC236}">
                <a16:creationId xmlns:a16="http://schemas.microsoft.com/office/drawing/2014/main" id="{B3418057-34EA-4ABE-8670-9D900911BDA8}"/>
              </a:ext>
            </a:extLst>
          </p:cNvPr>
          <p:cNvSpPr/>
          <p:nvPr/>
        </p:nvSpPr>
        <p:spPr>
          <a:xfrm>
            <a:off x="6787051" y="3665932"/>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演讲</a:t>
            </a:r>
            <a:endParaRPr lang="zh-CN" altLang="en-US" sz="2400" dirty="0"/>
          </a:p>
        </p:txBody>
      </p:sp>
      <p:sp>
        <p:nvSpPr>
          <p:cNvPr id="5" name="矩形 4">
            <a:extLst>
              <a:ext uri="{FF2B5EF4-FFF2-40B4-BE49-F238E27FC236}">
                <a16:creationId xmlns:a16="http://schemas.microsoft.com/office/drawing/2014/main" id="{97602282-9606-48C9-A9B6-D5BFDCA76EA4}"/>
              </a:ext>
            </a:extLst>
          </p:cNvPr>
          <p:cNvSpPr/>
          <p:nvPr/>
        </p:nvSpPr>
        <p:spPr>
          <a:xfrm>
            <a:off x="6213589" y="4343038"/>
            <a:ext cx="1912511" cy="461665"/>
          </a:xfrm>
          <a:prstGeom prst="rect">
            <a:avLst/>
          </a:prstGeom>
        </p:spPr>
        <p:txBody>
          <a:bodyPr wrap="none">
            <a:spAutoFit/>
          </a:bodyPr>
          <a:lstStyle/>
          <a:p>
            <a:r>
              <a:rPr lang="en-US" altLang="zh-CN" sz="2400" dirty="0">
                <a:latin typeface="微软雅黑 Light" panose="020B0502040204020203" pitchFamily="34" charset="-122"/>
                <a:ea typeface="微软雅黑 Light" panose="020B0502040204020203" pitchFamily="34" charset="-122"/>
              </a:rPr>
              <a:t>presentation</a:t>
            </a:r>
            <a:endParaRPr lang="zh-CN" altLang="en-US" sz="2400" dirty="0"/>
          </a:p>
        </p:txBody>
      </p:sp>
      <p:sp>
        <p:nvSpPr>
          <p:cNvPr id="6" name="矩形 5">
            <a:extLst>
              <a:ext uri="{FF2B5EF4-FFF2-40B4-BE49-F238E27FC236}">
                <a16:creationId xmlns:a16="http://schemas.microsoft.com/office/drawing/2014/main" id="{B92A4835-8223-4F35-BB42-049C2A2B01E6}"/>
              </a:ext>
            </a:extLst>
          </p:cNvPr>
          <p:cNvSpPr/>
          <p:nvPr/>
        </p:nvSpPr>
        <p:spPr>
          <a:xfrm>
            <a:off x="4385250" y="3665930"/>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上课</a:t>
            </a:r>
            <a:endParaRPr lang="zh-CN" altLang="en-US" sz="2400" dirty="0"/>
          </a:p>
        </p:txBody>
      </p:sp>
    </p:spTree>
    <p:extLst>
      <p:ext uri="{BB962C8B-B14F-4D97-AF65-F5344CB8AC3E}">
        <p14:creationId xmlns:p14="http://schemas.microsoft.com/office/powerpoint/2010/main" val="3864039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6DF68D8-A0A1-4D00-B218-3BA0695098B4}"/>
              </a:ext>
            </a:extLst>
          </p:cNvPr>
          <p:cNvPicPr>
            <a:picLocks noChangeAspect="1"/>
          </p:cNvPicPr>
          <p:nvPr/>
        </p:nvPicPr>
        <p:blipFill rotWithShape="1">
          <a:blip r:embed="rId3">
            <a:extLst>
              <a:ext uri="{28A0092B-C50C-407E-A947-70E740481C1C}">
                <a14:useLocalDpi xmlns:a14="http://schemas.microsoft.com/office/drawing/2010/main" val="0"/>
              </a:ext>
            </a:extLst>
          </a:blip>
          <a:srcRect b="8364"/>
          <a:stretch/>
        </p:blipFill>
        <p:spPr>
          <a:xfrm>
            <a:off x="795432" y="1876416"/>
            <a:ext cx="10601136" cy="4604262"/>
          </a:xfrm>
          <a:prstGeom prst="rect">
            <a:avLst/>
          </a:prstGeom>
        </p:spPr>
      </p:pic>
      <p:sp>
        <p:nvSpPr>
          <p:cNvPr id="5" name="文本框 4">
            <a:extLst>
              <a:ext uri="{FF2B5EF4-FFF2-40B4-BE49-F238E27FC236}">
                <a16:creationId xmlns:a16="http://schemas.microsoft.com/office/drawing/2014/main" id="{B0136497-61F7-4952-B76C-1A447D5F8B0A}"/>
              </a:ext>
            </a:extLst>
          </p:cNvPr>
          <p:cNvSpPr txBox="1"/>
          <p:nvPr/>
        </p:nvSpPr>
        <p:spPr>
          <a:xfrm>
            <a:off x="2854778" y="1045419"/>
            <a:ext cx="6482443" cy="830997"/>
          </a:xfrm>
          <a:prstGeom prst="rect">
            <a:avLst/>
          </a:prstGeom>
          <a:noFill/>
        </p:spPr>
        <p:txBody>
          <a:bodyPr wrap="square" rtlCol="0">
            <a:spAutoFit/>
          </a:bodyPr>
          <a:lstStyle/>
          <a:p>
            <a:pPr algn="ctr"/>
            <a:r>
              <a:rPr lang="en-US" altLang="zh-CN" sz="2400" dirty="0">
                <a:latin typeface="微软雅黑 Light" panose="020B0502040204020203" pitchFamily="34" charset="-122"/>
                <a:ea typeface="微软雅黑 Light" panose="020B0502040204020203" pitchFamily="34" charset="-122"/>
                <a:hlinkClick r:id="rId4"/>
              </a:rPr>
              <a:t>http://zhongguose.com/</a:t>
            </a:r>
            <a:endParaRPr lang="en-US" altLang="zh-CN" sz="2400" dirty="0">
              <a:latin typeface="微软雅黑 Light" panose="020B0502040204020203" pitchFamily="34" charset="-122"/>
              <a:ea typeface="微软雅黑 Light" panose="020B0502040204020203" pitchFamily="34" charset="-122"/>
            </a:endParaRPr>
          </a:p>
          <a:p>
            <a:pPr algn="ctr"/>
            <a:endParaRPr lang="zh-CN" altLang="en-US" sz="2400" dirty="0">
              <a:latin typeface="微软雅黑 Light" panose="020B0502040204020203" pitchFamily="34" charset="-122"/>
              <a:ea typeface="微软雅黑 Light" panose="020B0502040204020203" pitchFamily="34" charset="-122"/>
            </a:endParaRPr>
          </a:p>
        </p:txBody>
      </p:sp>
      <p:sp>
        <p:nvSpPr>
          <p:cNvPr id="6" name="矩形 5">
            <a:extLst>
              <a:ext uri="{FF2B5EF4-FFF2-40B4-BE49-F238E27FC236}">
                <a16:creationId xmlns:a16="http://schemas.microsoft.com/office/drawing/2014/main" id="{1F9443AB-4052-4C8B-95B8-94DA846B7D4F}"/>
              </a:ext>
            </a:extLst>
          </p:cNvPr>
          <p:cNvSpPr/>
          <p:nvPr/>
        </p:nvSpPr>
        <p:spPr>
          <a:xfrm>
            <a:off x="950116" y="1050127"/>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配色</a:t>
            </a:r>
            <a:endParaRPr lang="zh-CN" altLang="en-US" sz="2400" dirty="0"/>
          </a:p>
        </p:txBody>
      </p:sp>
    </p:spTree>
    <p:extLst>
      <p:ext uri="{BB962C8B-B14F-4D97-AF65-F5344CB8AC3E}">
        <p14:creationId xmlns:p14="http://schemas.microsoft.com/office/powerpoint/2010/main" val="2476736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796DD4F-BE66-48EB-A5FA-FFBC255A2BA5}"/>
              </a:ext>
            </a:extLst>
          </p:cNvPr>
          <p:cNvSpPr txBox="1"/>
          <p:nvPr/>
        </p:nvSpPr>
        <p:spPr>
          <a:xfrm>
            <a:off x="5525845" y="1951475"/>
            <a:ext cx="1363830" cy="769441"/>
          </a:xfrm>
          <a:prstGeom prst="rect">
            <a:avLst/>
          </a:prstGeom>
          <a:noFill/>
        </p:spPr>
        <p:txBody>
          <a:bodyPr wrap="square" rtlCol="0">
            <a:spAutoFit/>
          </a:bodyPr>
          <a:lstStyle/>
          <a:p>
            <a:pPr defTabSz="914377"/>
            <a:r>
              <a:rPr lang="zh-CN" altLang="en-US" sz="4400" dirty="0">
                <a:solidFill>
                  <a:srgbClr val="CC3300"/>
                </a:solidFill>
                <a:latin typeface="微软雅黑 Light" panose="020B0502040204020203" pitchFamily="34" charset="-122"/>
                <a:ea typeface="微软雅黑 Light" panose="020B0502040204020203" pitchFamily="34" charset="-122"/>
              </a:rPr>
              <a:t>图片</a:t>
            </a:r>
            <a:endParaRPr lang="en-US" altLang="zh-CN" sz="4400" dirty="0">
              <a:solidFill>
                <a:prstClr val="black"/>
              </a:solidFill>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EE83C6DB-92C3-4AD7-9987-A364D1D88149}"/>
              </a:ext>
            </a:extLst>
          </p:cNvPr>
          <p:cNvSpPr/>
          <p:nvPr/>
        </p:nvSpPr>
        <p:spPr>
          <a:xfrm>
            <a:off x="5807646" y="3276217"/>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像素</a:t>
            </a:r>
            <a:endParaRPr lang="zh-CN" altLang="en-US" sz="2400" dirty="0"/>
          </a:p>
        </p:txBody>
      </p:sp>
      <p:sp>
        <p:nvSpPr>
          <p:cNvPr id="9" name="矩形 8">
            <a:extLst>
              <a:ext uri="{FF2B5EF4-FFF2-40B4-BE49-F238E27FC236}">
                <a16:creationId xmlns:a16="http://schemas.microsoft.com/office/drawing/2014/main" id="{31BAFBF2-1E18-43DF-BFFB-7C4DA91A333E}"/>
              </a:ext>
            </a:extLst>
          </p:cNvPr>
          <p:cNvSpPr/>
          <p:nvPr/>
        </p:nvSpPr>
        <p:spPr>
          <a:xfrm>
            <a:off x="5807645" y="4013700"/>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图表</a:t>
            </a:r>
            <a:endParaRPr lang="zh-CN" altLang="en-US" sz="2400" dirty="0"/>
          </a:p>
        </p:txBody>
      </p:sp>
    </p:spTree>
    <p:extLst>
      <p:ext uri="{BB962C8B-B14F-4D97-AF65-F5344CB8AC3E}">
        <p14:creationId xmlns:p14="http://schemas.microsoft.com/office/powerpoint/2010/main" val="258919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9863C07-CC47-4FF1-AEAD-33453CAF913A}"/>
              </a:ext>
            </a:extLst>
          </p:cNvPr>
          <p:cNvPicPr>
            <a:picLocks noChangeAspect="1"/>
          </p:cNvPicPr>
          <p:nvPr/>
        </p:nvPicPr>
        <p:blipFill>
          <a:blip r:embed="rId2"/>
          <a:stretch>
            <a:fillRect/>
          </a:stretch>
        </p:blipFill>
        <p:spPr>
          <a:xfrm>
            <a:off x="488731" y="1582628"/>
            <a:ext cx="11214538" cy="5081588"/>
          </a:xfrm>
          <a:prstGeom prst="rect">
            <a:avLst/>
          </a:prstGeom>
        </p:spPr>
      </p:pic>
      <p:sp>
        <p:nvSpPr>
          <p:cNvPr id="3" name="矩形 2">
            <a:extLst>
              <a:ext uri="{FF2B5EF4-FFF2-40B4-BE49-F238E27FC236}">
                <a16:creationId xmlns:a16="http://schemas.microsoft.com/office/drawing/2014/main" id="{E2260529-C72C-4199-95B4-B7DC186A604F}"/>
              </a:ext>
            </a:extLst>
          </p:cNvPr>
          <p:cNvSpPr/>
          <p:nvPr/>
        </p:nvSpPr>
        <p:spPr>
          <a:xfrm>
            <a:off x="1286448" y="755442"/>
            <a:ext cx="764953" cy="461665"/>
          </a:xfrm>
          <a:prstGeom prst="rect">
            <a:avLst/>
          </a:prstGeom>
        </p:spPr>
        <p:txBody>
          <a:bodyPr wrap="none">
            <a:spAutoFit/>
          </a:bodyPr>
          <a:lstStyle/>
          <a:p>
            <a:r>
              <a:rPr lang="en-US" altLang="zh-CN" sz="2400" dirty="0">
                <a:latin typeface="微软雅黑 Light" panose="020B0502040204020203" pitchFamily="34" charset="-122"/>
                <a:ea typeface="微软雅黑 Light" panose="020B0502040204020203" pitchFamily="34" charset="-122"/>
              </a:rPr>
              <a:t>icon</a:t>
            </a:r>
            <a:endParaRPr lang="zh-CN" altLang="en-US" sz="2400" dirty="0"/>
          </a:p>
        </p:txBody>
      </p:sp>
      <p:sp>
        <p:nvSpPr>
          <p:cNvPr id="4" name="文本框 3">
            <a:extLst>
              <a:ext uri="{FF2B5EF4-FFF2-40B4-BE49-F238E27FC236}">
                <a16:creationId xmlns:a16="http://schemas.microsoft.com/office/drawing/2014/main" id="{646B5A89-0886-43F6-BF47-93C6D2583BB9}"/>
              </a:ext>
            </a:extLst>
          </p:cNvPr>
          <p:cNvSpPr txBox="1"/>
          <p:nvPr/>
        </p:nvSpPr>
        <p:spPr>
          <a:xfrm>
            <a:off x="2854778" y="755442"/>
            <a:ext cx="6482443" cy="830997"/>
          </a:xfrm>
          <a:prstGeom prst="rect">
            <a:avLst/>
          </a:prstGeom>
          <a:noFill/>
        </p:spPr>
        <p:txBody>
          <a:bodyPr wrap="square" rtlCol="0">
            <a:spAutoFit/>
          </a:bodyPr>
          <a:lstStyle/>
          <a:p>
            <a:pPr algn="ctr"/>
            <a:r>
              <a:rPr lang="en-US" altLang="zh-CN" sz="2400" dirty="0">
                <a:hlinkClick r:id="rId3"/>
              </a:rPr>
              <a:t>http://www.iconfont.cn/</a:t>
            </a:r>
            <a:endParaRPr lang="en-US" altLang="zh-CN" sz="2400" dirty="0"/>
          </a:p>
          <a:p>
            <a:pPr algn="ctr"/>
            <a:endParaRPr lang="zh-CN" altLang="en-US" sz="2400" dirty="0"/>
          </a:p>
        </p:txBody>
      </p:sp>
    </p:spTree>
    <p:extLst>
      <p:ext uri="{BB962C8B-B14F-4D97-AF65-F5344CB8AC3E}">
        <p14:creationId xmlns:p14="http://schemas.microsoft.com/office/powerpoint/2010/main" val="1450511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77F9EF-39D5-490C-9D33-A6519D811D31}"/>
              </a:ext>
            </a:extLst>
          </p:cNvPr>
          <p:cNvPicPr>
            <a:picLocks noChangeAspect="1"/>
          </p:cNvPicPr>
          <p:nvPr/>
        </p:nvPicPr>
        <p:blipFill rotWithShape="1">
          <a:blip r:embed="rId3">
            <a:extLst>
              <a:ext uri="{28A0092B-C50C-407E-A947-70E740481C1C}">
                <a14:useLocalDpi xmlns:a14="http://schemas.microsoft.com/office/drawing/2010/main" val="0"/>
              </a:ext>
            </a:extLst>
          </a:blip>
          <a:srcRect t="5895"/>
          <a:stretch/>
        </p:blipFill>
        <p:spPr>
          <a:xfrm>
            <a:off x="587926" y="1405889"/>
            <a:ext cx="10852234" cy="4968678"/>
          </a:xfrm>
          <a:prstGeom prst="rect">
            <a:avLst/>
          </a:prstGeom>
        </p:spPr>
      </p:pic>
      <p:sp>
        <p:nvSpPr>
          <p:cNvPr id="5" name="文本框 4">
            <a:extLst>
              <a:ext uri="{FF2B5EF4-FFF2-40B4-BE49-F238E27FC236}">
                <a16:creationId xmlns:a16="http://schemas.microsoft.com/office/drawing/2014/main" id="{84B5E619-AE57-4E29-9B04-B351D1806EFC}"/>
              </a:ext>
            </a:extLst>
          </p:cNvPr>
          <p:cNvSpPr txBox="1"/>
          <p:nvPr/>
        </p:nvSpPr>
        <p:spPr>
          <a:xfrm>
            <a:off x="4500789" y="755442"/>
            <a:ext cx="3190421" cy="830997"/>
          </a:xfrm>
          <a:prstGeom prst="rect">
            <a:avLst/>
          </a:prstGeom>
          <a:noFill/>
        </p:spPr>
        <p:txBody>
          <a:bodyPr wrap="square" rtlCol="0">
            <a:spAutoFit/>
          </a:bodyPr>
          <a:lstStyle/>
          <a:p>
            <a:r>
              <a:rPr lang="zh-CN" altLang="en-US" sz="2400" dirty="0"/>
              <a:t>https://dribbble.com/</a:t>
            </a:r>
          </a:p>
          <a:p>
            <a:pPr algn="ctr"/>
            <a:endParaRPr lang="zh-CN" altLang="en-US" sz="2400" dirty="0"/>
          </a:p>
        </p:txBody>
      </p:sp>
      <p:sp>
        <p:nvSpPr>
          <p:cNvPr id="6" name="矩形 5">
            <a:extLst>
              <a:ext uri="{FF2B5EF4-FFF2-40B4-BE49-F238E27FC236}">
                <a16:creationId xmlns:a16="http://schemas.microsoft.com/office/drawing/2014/main" id="{69B88B2E-2014-4D43-8AD1-DE9BE38ABA48}"/>
              </a:ext>
            </a:extLst>
          </p:cNvPr>
          <p:cNvSpPr/>
          <p:nvPr/>
        </p:nvSpPr>
        <p:spPr>
          <a:xfrm>
            <a:off x="1286448" y="755442"/>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设计</a:t>
            </a:r>
            <a:endParaRPr lang="zh-CN" altLang="en-US" sz="2400" dirty="0"/>
          </a:p>
        </p:txBody>
      </p:sp>
    </p:spTree>
    <p:extLst>
      <p:ext uri="{BB962C8B-B14F-4D97-AF65-F5344CB8AC3E}">
        <p14:creationId xmlns:p14="http://schemas.microsoft.com/office/powerpoint/2010/main" val="3940202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D0B078-4562-4876-9906-3F470F908B1D}"/>
              </a:ext>
            </a:extLst>
          </p:cNvPr>
          <p:cNvSpPr/>
          <p:nvPr/>
        </p:nvSpPr>
        <p:spPr>
          <a:xfrm>
            <a:off x="4244179" y="755441"/>
            <a:ext cx="3703643" cy="461665"/>
          </a:xfrm>
          <a:prstGeom prst="rect">
            <a:avLst/>
          </a:prstGeom>
        </p:spPr>
        <p:txBody>
          <a:bodyPr wrap="none">
            <a:spAutoFit/>
          </a:bodyPr>
          <a:lstStyle/>
          <a:p>
            <a:pPr algn="ctr"/>
            <a:r>
              <a:rPr lang="en-US" altLang="zh-CN" sz="2400" dirty="0">
                <a:latin typeface="微软雅黑 Light" panose="020B0502040204020203" pitchFamily="34" charset="-122"/>
                <a:ea typeface="微软雅黑 Light" panose="020B0502040204020203" pitchFamily="34" charset="-122"/>
                <a:hlinkClick r:id="rId3"/>
              </a:rPr>
              <a:t>http://www.niudana.com/</a:t>
            </a:r>
            <a:endParaRPr lang="en-US" altLang="zh-CN" sz="2400" dirty="0">
              <a:latin typeface="微软雅黑 Light" panose="020B0502040204020203" pitchFamily="34" charset="-122"/>
              <a:ea typeface="微软雅黑 Light" panose="020B0502040204020203" pitchFamily="34" charset="-122"/>
            </a:endParaRPr>
          </a:p>
        </p:txBody>
      </p:sp>
      <p:sp>
        <p:nvSpPr>
          <p:cNvPr id="3" name="矩形 2">
            <a:extLst>
              <a:ext uri="{FF2B5EF4-FFF2-40B4-BE49-F238E27FC236}">
                <a16:creationId xmlns:a16="http://schemas.microsoft.com/office/drawing/2014/main" id="{EBB1A0D8-A8FA-4D15-B934-5B481B6C555C}"/>
              </a:ext>
            </a:extLst>
          </p:cNvPr>
          <p:cNvSpPr/>
          <p:nvPr/>
        </p:nvSpPr>
        <p:spPr>
          <a:xfrm>
            <a:off x="1286448" y="755442"/>
            <a:ext cx="1415772"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集成导航</a:t>
            </a:r>
            <a:endParaRPr lang="zh-CN" altLang="en-US" sz="2400" dirty="0"/>
          </a:p>
        </p:txBody>
      </p:sp>
      <p:pic>
        <p:nvPicPr>
          <p:cNvPr id="4" name="图片 3">
            <a:extLst>
              <a:ext uri="{FF2B5EF4-FFF2-40B4-BE49-F238E27FC236}">
                <a16:creationId xmlns:a16="http://schemas.microsoft.com/office/drawing/2014/main" id="{6BD91478-0A9E-444B-9006-0A85DB8B165E}"/>
              </a:ext>
            </a:extLst>
          </p:cNvPr>
          <p:cNvPicPr>
            <a:picLocks noChangeAspect="1"/>
          </p:cNvPicPr>
          <p:nvPr/>
        </p:nvPicPr>
        <p:blipFill>
          <a:blip r:embed="rId4"/>
          <a:stretch>
            <a:fillRect/>
          </a:stretch>
        </p:blipFill>
        <p:spPr>
          <a:xfrm>
            <a:off x="940676" y="1789090"/>
            <a:ext cx="10310648" cy="4629051"/>
          </a:xfrm>
          <a:prstGeom prst="rect">
            <a:avLst/>
          </a:prstGeom>
        </p:spPr>
      </p:pic>
    </p:spTree>
    <p:extLst>
      <p:ext uri="{BB962C8B-B14F-4D97-AF65-F5344CB8AC3E}">
        <p14:creationId xmlns:p14="http://schemas.microsoft.com/office/powerpoint/2010/main" val="453139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796DD4F-BE66-48EB-A5FA-FFBC255A2BA5}"/>
              </a:ext>
            </a:extLst>
          </p:cNvPr>
          <p:cNvSpPr txBox="1"/>
          <p:nvPr/>
        </p:nvSpPr>
        <p:spPr>
          <a:xfrm>
            <a:off x="5414084" y="2134355"/>
            <a:ext cx="1363830" cy="769441"/>
          </a:xfrm>
          <a:prstGeom prst="rect">
            <a:avLst/>
          </a:prstGeom>
          <a:noFill/>
        </p:spPr>
        <p:txBody>
          <a:bodyPr wrap="square" rtlCol="0">
            <a:spAutoFit/>
          </a:bodyPr>
          <a:lstStyle/>
          <a:p>
            <a:pPr defTabSz="914377"/>
            <a:r>
              <a:rPr lang="zh-CN" altLang="en-US" sz="4400" dirty="0">
                <a:solidFill>
                  <a:srgbClr val="CC3300"/>
                </a:solidFill>
                <a:latin typeface="微软雅黑 Light" panose="020B0502040204020203" pitchFamily="34" charset="-122"/>
                <a:ea typeface="微软雅黑 Light" panose="020B0502040204020203" pitchFamily="34" charset="-122"/>
              </a:rPr>
              <a:t>文字</a:t>
            </a:r>
            <a:endParaRPr lang="en-US" altLang="zh-CN" sz="4400" dirty="0">
              <a:solidFill>
                <a:prstClr val="black"/>
              </a:solidFill>
              <a:latin typeface="微软雅黑 Light" panose="020B0502040204020203" pitchFamily="34" charset="-122"/>
              <a:ea typeface="微软雅黑 Light" panose="020B0502040204020203" pitchFamily="34" charset="-122"/>
            </a:endParaRPr>
          </a:p>
        </p:txBody>
      </p:sp>
      <p:sp>
        <p:nvSpPr>
          <p:cNvPr id="3" name="矩形 2">
            <a:extLst>
              <a:ext uri="{FF2B5EF4-FFF2-40B4-BE49-F238E27FC236}">
                <a16:creationId xmlns:a16="http://schemas.microsoft.com/office/drawing/2014/main" id="{294F3F4D-96CD-472E-915F-1C9C60CFCC61}"/>
              </a:ext>
            </a:extLst>
          </p:cNvPr>
          <p:cNvSpPr/>
          <p:nvPr/>
        </p:nvSpPr>
        <p:spPr>
          <a:xfrm>
            <a:off x="5542000" y="3340407"/>
            <a:ext cx="1107996"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关键字</a:t>
            </a:r>
            <a:endParaRPr lang="zh-CN" altLang="en-US" sz="2400" dirty="0"/>
          </a:p>
        </p:txBody>
      </p:sp>
      <p:sp>
        <p:nvSpPr>
          <p:cNvPr id="4" name="矩形 3">
            <a:extLst>
              <a:ext uri="{FF2B5EF4-FFF2-40B4-BE49-F238E27FC236}">
                <a16:creationId xmlns:a16="http://schemas.microsoft.com/office/drawing/2014/main" id="{26169AED-21FD-4173-B27F-449D77E9690E}"/>
              </a:ext>
            </a:extLst>
          </p:cNvPr>
          <p:cNvSpPr/>
          <p:nvPr/>
        </p:nvSpPr>
        <p:spPr>
          <a:xfrm>
            <a:off x="5695888" y="4007850"/>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字体</a:t>
            </a:r>
            <a:endParaRPr lang="zh-CN" altLang="en-US" sz="2400" dirty="0"/>
          </a:p>
        </p:txBody>
      </p:sp>
    </p:spTree>
    <p:extLst>
      <p:ext uri="{BB962C8B-B14F-4D97-AF65-F5344CB8AC3E}">
        <p14:creationId xmlns:p14="http://schemas.microsoft.com/office/powerpoint/2010/main" val="998101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5D0AB3-9730-41E2-BF13-BBF394FA6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960" y="1504093"/>
            <a:ext cx="7432040" cy="4486751"/>
          </a:xfrm>
          <a:prstGeom prst="rect">
            <a:avLst/>
          </a:prstGeom>
        </p:spPr>
      </p:pic>
      <p:sp>
        <p:nvSpPr>
          <p:cNvPr id="4" name="矩形 3">
            <a:extLst>
              <a:ext uri="{FF2B5EF4-FFF2-40B4-BE49-F238E27FC236}">
                <a16:creationId xmlns:a16="http://schemas.microsoft.com/office/drawing/2014/main" id="{2629B4A2-55EB-48AB-B832-B38AD041BF44}"/>
              </a:ext>
            </a:extLst>
          </p:cNvPr>
          <p:cNvSpPr/>
          <p:nvPr/>
        </p:nvSpPr>
        <p:spPr>
          <a:xfrm>
            <a:off x="5080337" y="737923"/>
            <a:ext cx="2031325"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衬线与非衬线</a:t>
            </a:r>
            <a:endParaRPr lang="zh-CN" altLang="en-US" sz="2400" dirty="0"/>
          </a:p>
        </p:txBody>
      </p:sp>
    </p:spTree>
    <p:extLst>
      <p:ext uri="{BB962C8B-B14F-4D97-AF65-F5344CB8AC3E}">
        <p14:creationId xmlns:p14="http://schemas.microsoft.com/office/powerpoint/2010/main" val="15777063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E03A46-50C0-4783-8A29-724CCBBD1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095375"/>
            <a:ext cx="8727440" cy="4909185"/>
          </a:xfrm>
          <a:prstGeom prst="rect">
            <a:avLst/>
          </a:prstGeom>
        </p:spPr>
      </p:pic>
      <p:sp>
        <p:nvSpPr>
          <p:cNvPr id="4" name="矩形 3">
            <a:extLst>
              <a:ext uri="{FF2B5EF4-FFF2-40B4-BE49-F238E27FC236}">
                <a16:creationId xmlns:a16="http://schemas.microsoft.com/office/drawing/2014/main" id="{976D9892-DE89-4516-B69D-8A7BE9F0ED60}"/>
              </a:ext>
            </a:extLst>
          </p:cNvPr>
          <p:cNvSpPr/>
          <p:nvPr/>
        </p:nvSpPr>
        <p:spPr>
          <a:xfrm>
            <a:off x="5695890" y="758243"/>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黑系</a:t>
            </a:r>
            <a:endParaRPr lang="zh-CN" altLang="en-US" sz="2400" dirty="0"/>
          </a:p>
        </p:txBody>
      </p:sp>
    </p:spTree>
    <p:extLst>
      <p:ext uri="{BB962C8B-B14F-4D97-AF65-F5344CB8AC3E}">
        <p14:creationId xmlns:p14="http://schemas.microsoft.com/office/powerpoint/2010/main" val="158934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B77DCA-578B-4E74-ADB8-D59F30DBADB1}"/>
              </a:ext>
            </a:extLst>
          </p:cNvPr>
          <p:cNvSpPr/>
          <p:nvPr/>
        </p:nvSpPr>
        <p:spPr>
          <a:xfrm>
            <a:off x="5184001" y="2860254"/>
            <a:ext cx="1823998" cy="1137491"/>
          </a:xfrm>
          <a:prstGeom prst="rect">
            <a:avLst/>
          </a:prstGeom>
        </p:spPr>
        <p:txBody>
          <a:bodyPr wrap="square">
            <a:spAutoFit/>
          </a:bodyPr>
          <a:lstStyle/>
          <a:p>
            <a:pPr algn="ctr">
              <a:lnSpc>
                <a:spcPct val="150000"/>
              </a:lnSpc>
            </a:pPr>
            <a:r>
              <a:rPr lang="zh-CN" altLang="en-US" sz="2400" dirty="0">
                <a:latin typeface="微软雅黑 Light" panose="020B0502040204020203" pitchFamily="34" charset="-122"/>
                <a:ea typeface="微软雅黑 Light" panose="020B0502040204020203" pitchFamily="34" charset="-122"/>
              </a:rPr>
              <a:t>求字体网</a:t>
            </a:r>
            <a:endParaRPr lang="en-US" altLang="zh-CN" sz="2400" dirty="0">
              <a:latin typeface="微软雅黑 Light" panose="020B0502040204020203" pitchFamily="34" charset="-122"/>
              <a:ea typeface="微软雅黑 Light" panose="020B0502040204020203" pitchFamily="34" charset="-122"/>
            </a:endParaRPr>
          </a:p>
          <a:p>
            <a:pPr algn="ctr">
              <a:lnSpc>
                <a:spcPct val="150000"/>
              </a:lnSpc>
            </a:pPr>
            <a:r>
              <a:rPr lang="en-US" altLang="zh-CN" sz="2400" dirty="0" err="1">
                <a:latin typeface="微软雅黑 Light" panose="020B0502040204020203" pitchFamily="34" charset="-122"/>
                <a:ea typeface="微软雅黑 Light" panose="020B0502040204020203" pitchFamily="34" charset="-122"/>
              </a:rPr>
              <a:t>WhatFontIs</a:t>
            </a:r>
            <a:endParaRPr lang="en-US" altLang="zh-CN"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851973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34924" y="2416622"/>
            <a:ext cx="1722151" cy="707886"/>
          </a:xfrm>
          <a:prstGeom prst="rect">
            <a:avLst/>
          </a:prstGeom>
          <a:noFill/>
        </p:spPr>
        <p:txBody>
          <a:bodyPr wrap="square" rtlCol="0" anchor="ctr">
            <a:spAutoFit/>
          </a:bodyPr>
          <a:lstStyle/>
          <a:p>
            <a:r>
              <a:rPr lang="zh-CN" altLang="en-US" sz="4000" b="1" dirty="0">
                <a:latin typeface="微软雅黑" panose="020B0503020204020204" pitchFamily="34" charset="-122"/>
                <a:ea typeface="微软雅黑" panose="020B0503020204020204" pitchFamily="34" charset="-122"/>
              </a:rPr>
              <a:t>大标题</a:t>
            </a:r>
          </a:p>
        </p:txBody>
      </p:sp>
      <p:sp>
        <p:nvSpPr>
          <p:cNvPr id="8" name="文本框 7"/>
          <p:cNvSpPr txBox="1"/>
          <p:nvPr/>
        </p:nvSpPr>
        <p:spPr>
          <a:xfrm>
            <a:off x="5442293" y="3179774"/>
            <a:ext cx="1376463" cy="553998"/>
          </a:xfrm>
          <a:prstGeom prst="rect">
            <a:avLst/>
          </a:prstGeom>
          <a:noFill/>
        </p:spPr>
        <p:txBody>
          <a:bodyPr wrap="square" rtlCol="0" anchor="ctr">
            <a:spAutoFit/>
          </a:bodyPr>
          <a:lstStyle/>
          <a:p>
            <a:r>
              <a:rPr lang="zh-CN" altLang="en-US" sz="3000" dirty="0">
                <a:latin typeface="微软雅黑 Light" panose="020B0502040204020203" pitchFamily="34" charset="-122"/>
                <a:ea typeface="微软雅黑 Light" panose="020B0502040204020203" pitchFamily="34" charset="-122"/>
              </a:rPr>
              <a:t>小标题</a:t>
            </a:r>
          </a:p>
        </p:txBody>
      </p:sp>
      <p:sp>
        <p:nvSpPr>
          <p:cNvPr id="9" name="文本框 8"/>
          <p:cNvSpPr txBox="1"/>
          <p:nvPr/>
        </p:nvSpPr>
        <p:spPr>
          <a:xfrm>
            <a:off x="5747091" y="3813390"/>
            <a:ext cx="697816" cy="400110"/>
          </a:xfrm>
          <a:prstGeom prst="rect">
            <a:avLst/>
          </a:prstGeom>
          <a:noFill/>
        </p:spPr>
        <p:txBody>
          <a:bodyPr wrap="square" rtlCol="0" anchor="ctr">
            <a:spAutoFit/>
          </a:bodyPr>
          <a:lstStyle/>
          <a:p>
            <a:r>
              <a:rPr lang="zh-CN" altLang="en-US" sz="2000" dirty="0">
                <a:latin typeface="微软雅黑 Light" panose="020B0502040204020203" pitchFamily="34" charset="-122"/>
                <a:ea typeface="微软雅黑 Light" panose="020B0502040204020203" pitchFamily="34" charset="-122"/>
              </a:rPr>
              <a:t>正文</a:t>
            </a:r>
          </a:p>
        </p:txBody>
      </p:sp>
      <p:sp>
        <p:nvSpPr>
          <p:cNvPr id="10" name="文本框 9"/>
          <p:cNvSpPr txBox="1"/>
          <p:nvPr/>
        </p:nvSpPr>
        <p:spPr>
          <a:xfrm>
            <a:off x="5747091" y="4239418"/>
            <a:ext cx="697816" cy="400110"/>
          </a:xfrm>
          <a:prstGeom prst="rect">
            <a:avLst/>
          </a:prstGeom>
          <a:noFill/>
        </p:spPr>
        <p:txBody>
          <a:bodyPr wrap="square" rtlCol="0" anchor="ctr">
            <a:spAutoFit/>
          </a:bodyPr>
          <a:lstStyle/>
          <a:p>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rPr>
              <a:t>注释</a:t>
            </a:r>
          </a:p>
        </p:txBody>
      </p:sp>
    </p:spTree>
    <p:extLst>
      <p:ext uri="{BB962C8B-B14F-4D97-AF65-F5344CB8AC3E}">
        <p14:creationId xmlns:p14="http://schemas.microsoft.com/office/powerpoint/2010/main" val="3037856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CF1584-96E2-4259-905C-6F1B35F45652}"/>
              </a:ext>
            </a:extLst>
          </p:cNvPr>
          <p:cNvSpPr txBox="1"/>
          <p:nvPr/>
        </p:nvSpPr>
        <p:spPr>
          <a:xfrm>
            <a:off x="4880889" y="2659559"/>
            <a:ext cx="2430231" cy="769441"/>
          </a:xfrm>
          <a:prstGeom prst="rect">
            <a:avLst/>
          </a:prstGeom>
          <a:noFill/>
        </p:spPr>
        <p:txBody>
          <a:bodyPr wrap="square" rtlCol="0">
            <a:spAutoFit/>
          </a:bodyPr>
          <a:lstStyle/>
          <a:p>
            <a:r>
              <a:rPr lang="zh-CN" altLang="en-US" sz="4400" dirty="0">
                <a:solidFill>
                  <a:srgbClr val="CC3300"/>
                </a:solidFill>
                <a:latin typeface="微软雅黑 Light" panose="020B0502040204020203" pitchFamily="34" charset="-122"/>
                <a:ea typeface="微软雅黑 Light" panose="020B0502040204020203" pitchFamily="34" charset="-122"/>
              </a:rPr>
              <a:t>审判环节</a:t>
            </a:r>
            <a:endParaRPr lang="en-US" altLang="zh-CN" sz="4400" dirty="0">
              <a:latin typeface="微软雅黑 Light" panose="020B0502040204020203" pitchFamily="34" charset="-122"/>
              <a:ea typeface="微软雅黑 Light" panose="020B0502040204020203" pitchFamily="34" charset="-122"/>
            </a:endParaRPr>
          </a:p>
        </p:txBody>
      </p:sp>
      <p:sp>
        <p:nvSpPr>
          <p:cNvPr id="5" name="矩形 4">
            <a:extLst>
              <a:ext uri="{FF2B5EF4-FFF2-40B4-BE49-F238E27FC236}">
                <a16:creationId xmlns:a16="http://schemas.microsoft.com/office/drawing/2014/main" id="{F565B104-91CB-449E-80C2-7C1419DE6F5C}"/>
              </a:ext>
            </a:extLst>
          </p:cNvPr>
          <p:cNvSpPr/>
          <p:nvPr/>
        </p:nvSpPr>
        <p:spPr>
          <a:xfrm>
            <a:off x="5234225" y="3646052"/>
            <a:ext cx="172354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你害怕了吗</a:t>
            </a:r>
            <a:endParaRPr lang="zh-CN" altLang="en-US" sz="2400" dirty="0"/>
          </a:p>
        </p:txBody>
      </p:sp>
    </p:spTree>
    <p:extLst>
      <p:ext uri="{BB962C8B-B14F-4D97-AF65-F5344CB8AC3E}">
        <p14:creationId xmlns:p14="http://schemas.microsoft.com/office/powerpoint/2010/main" val="3829289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E4A6BC2-FE59-434F-98C7-513414AB1606}"/>
              </a:ext>
            </a:extLst>
          </p:cNvPr>
          <p:cNvSpPr/>
          <p:nvPr/>
        </p:nvSpPr>
        <p:spPr>
          <a:xfrm>
            <a:off x="5695886" y="4446225"/>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简洁</a:t>
            </a:r>
            <a:endParaRPr lang="zh-CN" altLang="en-US" sz="2400" dirty="0"/>
          </a:p>
        </p:txBody>
      </p:sp>
      <p:sp>
        <p:nvSpPr>
          <p:cNvPr id="7" name="文本框 6">
            <a:extLst>
              <a:ext uri="{FF2B5EF4-FFF2-40B4-BE49-F238E27FC236}">
                <a16:creationId xmlns:a16="http://schemas.microsoft.com/office/drawing/2014/main" id="{C796DD4F-BE66-48EB-A5FA-FFBC255A2BA5}"/>
              </a:ext>
            </a:extLst>
          </p:cNvPr>
          <p:cNvSpPr txBox="1"/>
          <p:nvPr/>
        </p:nvSpPr>
        <p:spPr>
          <a:xfrm>
            <a:off x="5414080" y="1789101"/>
            <a:ext cx="1363830" cy="769441"/>
          </a:xfrm>
          <a:prstGeom prst="rect">
            <a:avLst/>
          </a:prstGeom>
          <a:noFill/>
        </p:spPr>
        <p:txBody>
          <a:bodyPr wrap="square" rtlCol="0">
            <a:spAutoFit/>
          </a:bodyPr>
          <a:lstStyle/>
          <a:p>
            <a:pPr defTabSz="914377"/>
            <a:r>
              <a:rPr lang="zh-CN" altLang="en-US" sz="4400" dirty="0">
                <a:solidFill>
                  <a:srgbClr val="CC3300"/>
                </a:solidFill>
                <a:latin typeface="微软雅黑 Light" panose="020B0502040204020203" pitchFamily="34" charset="-122"/>
                <a:ea typeface="微软雅黑 Light" panose="020B0502040204020203" pitchFamily="34" charset="-122"/>
              </a:rPr>
              <a:t>动画</a:t>
            </a:r>
            <a:endParaRPr lang="en-US" altLang="zh-CN" sz="4400" dirty="0">
              <a:solidFill>
                <a:prstClr val="black"/>
              </a:solidFill>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EE83C6DB-92C3-4AD7-9987-A364D1D88149}"/>
              </a:ext>
            </a:extLst>
          </p:cNvPr>
          <p:cNvSpPr/>
          <p:nvPr/>
        </p:nvSpPr>
        <p:spPr>
          <a:xfrm>
            <a:off x="5695886" y="3113843"/>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切换</a:t>
            </a:r>
            <a:endParaRPr lang="zh-CN" altLang="en-US" sz="2400" dirty="0"/>
          </a:p>
        </p:txBody>
      </p:sp>
      <p:sp>
        <p:nvSpPr>
          <p:cNvPr id="9" name="矩形 8">
            <a:extLst>
              <a:ext uri="{FF2B5EF4-FFF2-40B4-BE49-F238E27FC236}">
                <a16:creationId xmlns:a16="http://schemas.microsoft.com/office/drawing/2014/main" id="{31BAFBF2-1E18-43DF-BFFB-7C4DA91A333E}"/>
              </a:ext>
            </a:extLst>
          </p:cNvPr>
          <p:cNvSpPr/>
          <p:nvPr/>
        </p:nvSpPr>
        <p:spPr>
          <a:xfrm>
            <a:off x="5695886" y="3780034"/>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统一</a:t>
            </a:r>
            <a:endParaRPr lang="zh-CN" altLang="en-US" sz="2400" dirty="0"/>
          </a:p>
        </p:txBody>
      </p:sp>
    </p:spTree>
    <p:extLst>
      <p:ext uri="{BB962C8B-B14F-4D97-AF65-F5344CB8AC3E}">
        <p14:creationId xmlns:p14="http://schemas.microsoft.com/office/powerpoint/2010/main" val="3582828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E83450-BCCC-4B8E-94D5-19E4845B9F29}"/>
              </a:ext>
            </a:extLst>
          </p:cNvPr>
          <p:cNvSpPr/>
          <p:nvPr/>
        </p:nvSpPr>
        <p:spPr>
          <a:xfrm>
            <a:off x="5080337" y="2967335"/>
            <a:ext cx="2031325"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合理采集资源</a:t>
            </a:r>
            <a:endParaRPr lang="zh-CN" altLang="en-US" sz="2400" dirty="0"/>
          </a:p>
        </p:txBody>
      </p:sp>
    </p:spTree>
    <p:extLst>
      <p:ext uri="{BB962C8B-B14F-4D97-AF65-F5344CB8AC3E}">
        <p14:creationId xmlns:p14="http://schemas.microsoft.com/office/powerpoint/2010/main" val="394241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768B85-3EC5-4C4A-87E5-DA38518D4ACF}"/>
              </a:ext>
            </a:extLst>
          </p:cNvPr>
          <p:cNvSpPr/>
          <p:nvPr/>
        </p:nvSpPr>
        <p:spPr>
          <a:xfrm>
            <a:off x="4409288" y="907534"/>
            <a:ext cx="3373424" cy="461665"/>
          </a:xfrm>
          <a:prstGeom prst="rect">
            <a:avLst/>
          </a:prstGeom>
        </p:spPr>
        <p:txBody>
          <a:bodyPr wrap="none">
            <a:spAutoFit/>
          </a:bodyPr>
          <a:lstStyle/>
          <a:p>
            <a:pPr algn="ctr"/>
            <a:r>
              <a:rPr lang="en-US" altLang="zh-CN" sz="2400" dirty="0">
                <a:latin typeface="微软雅黑 Light" panose="020B0502040204020203" pitchFamily="34" charset="-122"/>
                <a:ea typeface="微软雅黑 Light" panose="020B0502040204020203" pitchFamily="34" charset="-122"/>
                <a:hlinkClick r:id="rId2"/>
              </a:rPr>
              <a:t>http://www.51miz.com/</a:t>
            </a:r>
            <a:endParaRPr lang="en-US" altLang="zh-CN" sz="2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10272B87-D7B6-4C6C-8630-75A35323CDED}"/>
              </a:ext>
            </a:extLst>
          </p:cNvPr>
          <p:cNvPicPr>
            <a:picLocks noChangeAspect="1"/>
          </p:cNvPicPr>
          <p:nvPr/>
        </p:nvPicPr>
        <p:blipFill rotWithShape="1">
          <a:blip r:embed="rId3">
            <a:extLst>
              <a:ext uri="{28A0092B-C50C-407E-A947-70E740481C1C}">
                <a14:useLocalDpi xmlns:a14="http://schemas.microsoft.com/office/drawing/2010/main" val="0"/>
              </a:ext>
            </a:extLst>
          </a:blip>
          <a:srcRect r="17084"/>
          <a:stretch/>
        </p:blipFill>
        <p:spPr>
          <a:xfrm>
            <a:off x="965200" y="1765439"/>
            <a:ext cx="10109200" cy="4634583"/>
          </a:xfrm>
          <a:prstGeom prst="rect">
            <a:avLst/>
          </a:prstGeom>
        </p:spPr>
      </p:pic>
      <p:sp>
        <p:nvSpPr>
          <p:cNvPr id="5" name="矩形 4">
            <a:extLst>
              <a:ext uri="{FF2B5EF4-FFF2-40B4-BE49-F238E27FC236}">
                <a16:creationId xmlns:a16="http://schemas.microsoft.com/office/drawing/2014/main" id="{628A3520-0CAA-48D4-894D-13FD81107C26}"/>
              </a:ext>
            </a:extLst>
          </p:cNvPr>
          <p:cNvSpPr/>
          <p:nvPr/>
        </p:nvSpPr>
        <p:spPr>
          <a:xfrm>
            <a:off x="1286448" y="755442"/>
            <a:ext cx="1332416" cy="461665"/>
          </a:xfrm>
          <a:prstGeom prst="rect">
            <a:avLst/>
          </a:prstGeom>
        </p:spPr>
        <p:txBody>
          <a:bodyPr wrap="none">
            <a:spAutoFit/>
          </a:bodyPr>
          <a:lstStyle/>
          <a:p>
            <a:r>
              <a:rPr lang="en-US" altLang="zh-CN" sz="2400" dirty="0">
                <a:latin typeface="微软雅黑 Light" panose="020B0502040204020203" pitchFamily="34" charset="-122"/>
                <a:ea typeface="微软雅黑 Light" panose="020B0502040204020203" pitchFamily="34" charset="-122"/>
              </a:rPr>
              <a:t>PPT</a:t>
            </a:r>
            <a:r>
              <a:rPr lang="zh-CN" altLang="en-US" sz="2400" dirty="0">
                <a:latin typeface="微软雅黑 Light" panose="020B0502040204020203" pitchFamily="34" charset="-122"/>
                <a:ea typeface="微软雅黑 Light" panose="020B0502040204020203" pitchFamily="34" charset="-122"/>
              </a:rPr>
              <a:t>网站</a:t>
            </a:r>
            <a:endParaRPr lang="zh-CN" altLang="en-US" sz="2400" dirty="0"/>
          </a:p>
        </p:txBody>
      </p:sp>
    </p:spTree>
    <p:extLst>
      <p:ext uri="{BB962C8B-B14F-4D97-AF65-F5344CB8AC3E}">
        <p14:creationId xmlns:p14="http://schemas.microsoft.com/office/powerpoint/2010/main" val="389964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484233-78C0-41CD-B066-D8AA962A104F}"/>
              </a:ext>
            </a:extLst>
          </p:cNvPr>
          <p:cNvSpPr/>
          <p:nvPr/>
        </p:nvSpPr>
        <p:spPr>
          <a:xfrm>
            <a:off x="4540125" y="755442"/>
            <a:ext cx="3177858"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http://www.1ppt.com/</a:t>
            </a:r>
          </a:p>
        </p:txBody>
      </p:sp>
      <p:sp>
        <p:nvSpPr>
          <p:cNvPr id="3" name="矩形 2">
            <a:extLst>
              <a:ext uri="{FF2B5EF4-FFF2-40B4-BE49-F238E27FC236}">
                <a16:creationId xmlns:a16="http://schemas.microsoft.com/office/drawing/2014/main" id="{AF09B0AE-619A-4887-82F9-C34A10392F15}"/>
              </a:ext>
            </a:extLst>
          </p:cNvPr>
          <p:cNvSpPr/>
          <p:nvPr/>
        </p:nvSpPr>
        <p:spPr>
          <a:xfrm>
            <a:off x="1286448" y="755442"/>
            <a:ext cx="1332416" cy="461665"/>
          </a:xfrm>
          <a:prstGeom prst="rect">
            <a:avLst/>
          </a:prstGeom>
        </p:spPr>
        <p:txBody>
          <a:bodyPr wrap="none">
            <a:spAutoFit/>
          </a:bodyPr>
          <a:lstStyle/>
          <a:p>
            <a:r>
              <a:rPr lang="en-US" altLang="zh-CN" sz="2400" dirty="0">
                <a:latin typeface="微软雅黑 Light" panose="020B0502040204020203" pitchFamily="34" charset="-122"/>
                <a:ea typeface="微软雅黑 Light" panose="020B0502040204020203" pitchFamily="34" charset="-122"/>
              </a:rPr>
              <a:t>PPT</a:t>
            </a:r>
            <a:r>
              <a:rPr lang="zh-CN" altLang="en-US" sz="2400" dirty="0">
                <a:latin typeface="微软雅黑 Light" panose="020B0502040204020203" pitchFamily="34" charset="-122"/>
                <a:ea typeface="微软雅黑 Light" panose="020B0502040204020203" pitchFamily="34" charset="-122"/>
              </a:rPr>
              <a:t>网站</a:t>
            </a:r>
            <a:endParaRPr lang="zh-CN" altLang="en-US" sz="2400" dirty="0"/>
          </a:p>
        </p:txBody>
      </p:sp>
      <p:pic>
        <p:nvPicPr>
          <p:cNvPr id="7" name="图片 6">
            <a:extLst>
              <a:ext uri="{FF2B5EF4-FFF2-40B4-BE49-F238E27FC236}">
                <a16:creationId xmlns:a16="http://schemas.microsoft.com/office/drawing/2014/main" id="{3D69CF0E-3211-4B54-89A3-7D5B5B334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47" y="1366229"/>
            <a:ext cx="10502106" cy="4984669"/>
          </a:xfrm>
          <a:prstGeom prst="rect">
            <a:avLst/>
          </a:prstGeom>
        </p:spPr>
      </p:pic>
    </p:spTree>
    <p:extLst>
      <p:ext uri="{BB962C8B-B14F-4D97-AF65-F5344CB8AC3E}">
        <p14:creationId xmlns:p14="http://schemas.microsoft.com/office/powerpoint/2010/main" val="1827270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E83450-BCCC-4B8E-94D5-19E4845B9F29}"/>
              </a:ext>
            </a:extLst>
          </p:cNvPr>
          <p:cNvSpPr/>
          <p:nvPr/>
        </p:nvSpPr>
        <p:spPr>
          <a:xfrm>
            <a:off x="5542002" y="2185015"/>
            <a:ext cx="1107996"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删动画</a:t>
            </a:r>
            <a:endParaRPr lang="zh-CN" altLang="en-US" sz="2400" dirty="0"/>
          </a:p>
        </p:txBody>
      </p:sp>
      <p:sp>
        <p:nvSpPr>
          <p:cNvPr id="6" name="矩形 5">
            <a:extLst>
              <a:ext uri="{FF2B5EF4-FFF2-40B4-BE49-F238E27FC236}">
                <a16:creationId xmlns:a16="http://schemas.microsoft.com/office/drawing/2014/main" id="{9ADDF369-60FB-4BFB-88E1-581B98A8543F}"/>
              </a:ext>
            </a:extLst>
          </p:cNvPr>
          <p:cNvSpPr/>
          <p:nvPr/>
        </p:nvSpPr>
        <p:spPr>
          <a:xfrm>
            <a:off x="5542002" y="2964033"/>
            <a:ext cx="1107996"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改切换</a:t>
            </a:r>
            <a:endParaRPr lang="zh-CN" altLang="en-US" sz="2400" dirty="0"/>
          </a:p>
        </p:txBody>
      </p:sp>
      <p:sp>
        <p:nvSpPr>
          <p:cNvPr id="7" name="矩形 6">
            <a:extLst>
              <a:ext uri="{FF2B5EF4-FFF2-40B4-BE49-F238E27FC236}">
                <a16:creationId xmlns:a16="http://schemas.microsoft.com/office/drawing/2014/main" id="{8D8FBD3B-812C-43B7-BF8E-1D5C96340F50}"/>
              </a:ext>
            </a:extLst>
          </p:cNvPr>
          <p:cNvSpPr/>
          <p:nvPr/>
        </p:nvSpPr>
        <p:spPr>
          <a:xfrm>
            <a:off x="5542002" y="3714349"/>
            <a:ext cx="1107996"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偷图标</a:t>
            </a:r>
            <a:endParaRPr lang="zh-CN" altLang="en-US" sz="2400" dirty="0"/>
          </a:p>
        </p:txBody>
      </p:sp>
      <p:sp>
        <p:nvSpPr>
          <p:cNvPr id="8" name="矩形 7">
            <a:extLst>
              <a:ext uri="{FF2B5EF4-FFF2-40B4-BE49-F238E27FC236}">
                <a16:creationId xmlns:a16="http://schemas.microsoft.com/office/drawing/2014/main" id="{7A13F5C3-78F9-4790-8946-A915B1010CE5}"/>
              </a:ext>
            </a:extLst>
          </p:cNvPr>
          <p:cNvSpPr/>
          <p:nvPr/>
        </p:nvSpPr>
        <p:spPr>
          <a:xfrm>
            <a:off x="5234225" y="4479250"/>
            <a:ext cx="172354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幻灯片放映</a:t>
            </a:r>
            <a:endParaRPr lang="zh-CN" altLang="en-US" sz="2400" dirty="0"/>
          </a:p>
        </p:txBody>
      </p:sp>
    </p:spTree>
    <p:extLst>
      <p:ext uri="{BB962C8B-B14F-4D97-AF65-F5344CB8AC3E}">
        <p14:creationId xmlns:p14="http://schemas.microsoft.com/office/powerpoint/2010/main" val="2153656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E83450-BCCC-4B8E-94D5-19E4845B9F29}"/>
              </a:ext>
            </a:extLst>
          </p:cNvPr>
          <p:cNvSpPr/>
          <p:nvPr/>
        </p:nvSpPr>
        <p:spPr>
          <a:xfrm>
            <a:off x="5542002" y="2560935"/>
            <a:ext cx="1107996"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快捷键</a:t>
            </a:r>
            <a:endParaRPr lang="zh-CN" altLang="en-US" sz="2400" dirty="0"/>
          </a:p>
        </p:txBody>
      </p:sp>
      <p:sp>
        <p:nvSpPr>
          <p:cNvPr id="4" name="文本框 3">
            <a:extLst>
              <a:ext uri="{FF2B5EF4-FFF2-40B4-BE49-F238E27FC236}">
                <a16:creationId xmlns:a16="http://schemas.microsoft.com/office/drawing/2014/main" id="{F77CA49D-0C7D-45A5-91D1-A98C4DC33585}"/>
              </a:ext>
            </a:extLst>
          </p:cNvPr>
          <p:cNvSpPr txBox="1"/>
          <p:nvPr/>
        </p:nvSpPr>
        <p:spPr>
          <a:xfrm>
            <a:off x="4861260" y="1406978"/>
            <a:ext cx="2469480" cy="769441"/>
          </a:xfrm>
          <a:prstGeom prst="rect">
            <a:avLst/>
          </a:prstGeom>
          <a:noFill/>
        </p:spPr>
        <p:txBody>
          <a:bodyPr wrap="square" rtlCol="0">
            <a:spAutoFit/>
          </a:bodyPr>
          <a:lstStyle/>
          <a:p>
            <a:pPr defTabSz="914377"/>
            <a:r>
              <a:rPr lang="zh-CN" altLang="en-US" sz="4400" dirty="0">
                <a:solidFill>
                  <a:srgbClr val="CC3300"/>
                </a:solidFill>
                <a:latin typeface="微软雅黑 Light" panose="020B0502040204020203" pitchFamily="34" charset="-122"/>
                <a:ea typeface="微软雅黑 Light" panose="020B0502040204020203" pitchFamily="34" charset="-122"/>
              </a:rPr>
              <a:t>查漏补缺</a:t>
            </a:r>
            <a:endParaRPr lang="en-US" altLang="zh-CN" sz="4400" dirty="0">
              <a:solidFill>
                <a:prstClr val="black"/>
              </a:solidFill>
              <a:latin typeface="微软雅黑 Light" panose="020B0502040204020203" pitchFamily="34" charset="-122"/>
              <a:ea typeface="微软雅黑 Light" panose="020B0502040204020203" pitchFamily="34" charset="-122"/>
            </a:endParaRPr>
          </a:p>
        </p:txBody>
      </p:sp>
      <p:sp>
        <p:nvSpPr>
          <p:cNvPr id="6" name="矩形 5">
            <a:extLst>
              <a:ext uri="{FF2B5EF4-FFF2-40B4-BE49-F238E27FC236}">
                <a16:creationId xmlns:a16="http://schemas.microsoft.com/office/drawing/2014/main" id="{9ADDF369-60FB-4BFB-88E1-581B98A8543F}"/>
              </a:ext>
            </a:extLst>
          </p:cNvPr>
          <p:cNvSpPr/>
          <p:nvPr/>
        </p:nvSpPr>
        <p:spPr>
          <a:xfrm>
            <a:off x="5460722" y="3325368"/>
            <a:ext cx="1415772"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字体嵌入</a:t>
            </a:r>
            <a:endParaRPr lang="zh-CN" altLang="en-US" sz="2400" dirty="0"/>
          </a:p>
        </p:txBody>
      </p:sp>
      <p:sp>
        <p:nvSpPr>
          <p:cNvPr id="7" name="矩形 6">
            <a:extLst>
              <a:ext uri="{FF2B5EF4-FFF2-40B4-BE49-F238E27FC236}">
                <a16:creationId xmlns:a16="http://schemas.microsoft.com/office/drawing/2014/main" id="{8D8FBD3B-812C-43B7-BF8E-1D5C96340F50}"/>
              </a:ext>
            </a:extLst>
          </p:cNvPr>
          <p:cNvSpPr/>
          <p:nvPr/>
        </p:nvSpPr>
        <p:spPr>
          <a:xfrm>
            <a:off x="5695890" y="4089801"/>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保存</a:t>
            </a:r>
            <a:endParaRPr lang="zh-CN" altLang="en-US" sz="2400" dirty="0"/>
          </a:p>
        </p:txBody>
      </p:sp>
    </p:spTree>
    <p:extLst>
      <p:ext uri="{BB962C8B-B14F-4D97-AF65-F5344CB8AC3E}">
        <p14:creationId xmlns:p14="http://schemas.microsoft.com/office/powerpoint/2010/main" val="33180745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E83450-BCCC-4B8E-94D5-19E4845B9F29}"/>
              </a:ext>
            </a:extLst>
          </p:cNvPr>
          <p:cNvSpPr/>
          <p:nvPr/>
        </p:nvSpPr>
        <p:spPr>
          <a:xfrm>
            <a:off x="5695890" y="2967335"/>
            <a:ext cx="800219" cy="461665"/>
          </a:xfrm>
          <a:prstGeom prst="rect">
            <a:avLst/>
          </a:prstGeom>
        </p:spPr>
        <p:txBody>
          <a:bodyPr wrap="none">
            <a:spAutoFit/>
          </a:bodyPr>
          <a:lstStyle/>
          <a:p>
            <a:r>
              <a:rPr lang="zh-CN" altLang="en-US" sz="2400" dirty="0">
                <a:latin typeface="微软雅黑 Light" panose="020B0502040204020203" pitchFamily="34" charset="-122"/>
                <a:ea typeface="微软雅黑 Light" panose="020B0502040204020203" pitchFamily="34" charset="-122"/>
              </a:rPr>
              <a:t>黑黑</a:t>
            </a:r>
            <a:endParaRPr lang="zh-CN" altLang="en-US" sz="2400" dirty="0"/>
          </a:p>
        </p:txBody>
      </p:sp>
    </p:spTree>
    <p:extLst>
      <p:ext uri="{BB962C8B-B14F-4D97-AF65-F5344CB8AC3E}">
        <p14:creationId xmlns:p14="http://schemas.microsoft.com/office/powerpoint/2010/main" val="1826827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CF1584-96E2-4259-905C-6F1B35F45652}"/>
              </a:ext>
            </a:extLst>
          </p:cNvPr>
          <p:cNvSpPr txBox="1"/>
          <p:nvPr/>
        </p:nvSpPr>
        <p:spPr>
          <a:xfrm>
            <a:off x="4721366" y="3044279"/>
            <a:ext cx="2749276" cy="769441"/>
          </a:xfrm>
          <a:prstGeom prst="rect">
            <a:avLst/>
          </a:prstGeom>
          <a:noFill/>
        </p:spPr>
        <p:txBody>
          <a:bodyPr wrap="square" rtlCol="0">
            <a:spAutoFit/>
          </a:bodyPr>
          <a:lstStyle/>
          <a:p>
            <a:r>
              <a:rPr lang="zh-CN" altLang="en-US" sz="4400" dirty="0">
                <a:solidFill>
                  <a:srgbClr val="CC3300"/>
                </a:solidFill>
                <a:latin typeface="微软雅黑 Light" panose="020B0502040204020203" pitchFamily="34" charset="-122"/>
                <a:ea typeface="微软雅黑 Light" panose="020B0502040204020203" pitchFamily="34" charset="-122"/>
              </a:rPr>
              <a:t>求是</a:t>
            </a:r>
            <a:r>
              <a:rPr lang="en-US" altLang="zh-CN" sz="4400" dirty="0">
                <a:solidFill>
                  <a:srgbClr val="CC3300"/>
                </a:solidFill>
                <a:latin typeface="微软雅黑 Light" panose="020B0502040204020203" pitchFamily="34" charset="-122"/>
                <a:ea typeface="微软雅黑 Light" panose="020B0502040204020203" pitchFamily="34" charset="-122"/>
              </a:rPr>
              <a:t>study</a:t>
            </a:r>
            <a:endParaRPr lang="en-US" altLang="zh-CN" sz="4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30058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在场的新生们</a:t>
            </a:r>
          </a:p>
        </p:txBody>
      </p:sp>
      <p:sp>
        <p:nvSpPr>
          <p:cNvPr id="3" name="内容占位符 2"/>
          <p:cNvSpPr>
            <a:spLocks noGrp="1"/>
          </p:cNvSpPr>
          <p:nvPr>
            <p:ph idx="1"/>
          </p:nvPr>
        </p:nvSpPr>
        <p:spPr/>
        <p:txBody>
          <a:bodyPr>
            <a:normAutofit/>
          </a:bodyPr>
          <a:lstStyle/>
          <a:p>
            <a:r>
              <a:rPr lang="zh-CN" altLang="en-US"/>
              <a:t>你们有没有注意到</a:t>
            </a:r>
          </a:p>
          <a:p>
            <a:r>
              <a:rPr lang="zh-CN" altLang="en-US"/>
              <a:t>你们在昨天晚上用整晚的鸡血发誓明天要好好学习，明天还是在空闲的时候玩起了手机。</a:t>
            </a:r>
          </a:p>
          <a:p>
            <a:endParaRPr lang="zh-CN" altLang="en-US"/>
          </a:p>
          <a:p>
            <a:r>
              <a:rPr lang="zh-CN" altLang="en-US"/>
              <a:t>你们有没有感到苦恼</a:t>
            </a:r>
          </a:p>
          <a:p>
            <a:r>
              <a:rPr lang="zh-CN" altLang="en-US"/>
              <a:t>你们为了解决不同老师的作业，要不断切换几种甚至几十种不同的软件，并因此精疲力竭</a:t>
            </a:r>
          </a:p>
          <a:p>
            <a:endParaRPr lang="zh-CN" altLang="en-US"/>
          </a:p>
          <a:p>
            <a:r>
              <a:rPr lang="zh-CN" altLang="en-US"/>
              <a:t>你们有没有烦恼</a:t>
            </a:r>
          </a:p>
          <a:p>
            <a:r>
              <a:rPr lang="zh-CN" altLang="en-US"/>
              <a:t>在疫情期间焦虑重重，却无人倾诉，只有你妈还在指责你怎么还没去学习，浪费时间</a:t>
            </a:r>
          </a:p>
          <a:p>
            <a:endParaRPr lang="zh-CN" altLang="en-US"/>
          </a:p>
          <a:p>
            <a:r>
              <a:rPr lang="zh-CN" altLang="en-US"/>
              <a:t>你们有没有孤单</a:t>
            </a:r>
          </a:p>
          <a:p>
            <a:r>
              <a:rPr lang="zh-CN" altLang="en-US"/>
              <a:t>以前还可以跟同学讨论谈心，现如今却只能孤芳自赏</a:t>
            </a:r>
          </a:p>
          <a:p>
            <a:endParaRPr lang="zh-CN" altLang="en-US"/>
          </a:p>
        </p:txBody>
      </p:sp>
      <p:sp>
        <p:nvSpPr>
          <p:cNvPr id="4" name="矩形 3"/>
          <p:cNvSpPr/>
          <p:nvPr/>
        </p:nvSpPr>
        <p:spPr>
          <a:xfrm rot="20280000">
            <a:off x="2002576" y="2828837"/>
            <a:ext cx="8186857" cy="1200329"/>
          </a:xfrm>
          <a:prstGeom prst="rect">
            <a:avLst/>
          </a:prstGeom>
          <a:noFill/>
          <a:ln>
            <a:noFill/>
          </a:ln>
        </p:spPr>
        <p:txBody>
          <a:bodyPr wrap="none" rtlCol="0" anchor="t">
            <a:spAutoFit/>
          </a:bodyPr>
          <a:lstStyle/>
          <a:p>
            <a:pPr algn="ctr" defTabSz="914377"/>
            <a:r>
              <a:rPr lang="zh-CN" altLang="en-US" sz="7200" b="1" dirty="0">
                <a:ln w="9525">
                  <a:solidFill>
                    <a:srgbClr val="FFFFFF"/>
                  </a:solidFill>
                  <a:prstDash val="solid"/>
                </a:ln>
                <a:solidFill>
                  <a:srgbClr val="9F8EC8"/>
                </a:solidFill>
                <a:effectLst>
                  <a:outerShdw blurRad="12700" dist="38100" dir="2700000" algn="tl" rotWithShape="0">
                    <a:srgbClr val="9F8EC8">
                      <a:lumMod val="60000"/>
                      <a:lumOff val="40000"/>
                    </a:srgbClr>
                  </a:outerShdw>
                </a:effectLst>
                <a:latin typeface="Arial"/>
                <a:ea typeface="微软雅黑"/>
              </a:rPr>
              <a:t>所以求是</a:t>
            </a:r>
            <a:r>
              <a:rPr lang="en-US" altLang="zh-CN" sz="7200" b="1" dirty="0">
                <a:ln w="9525">
                  <a:solidFill>
                    <a:srgbClr val="FFFFFF"/>
                  </a:solidFill>
                  <a:prstDash val="solid"/>
                </a:ln>
                <a:solidFill>
                  <a:srgbClr val="9F8EC8"/>
                </a:solidFill>
                <a:effectLst>
                  <a:outerShdw blurRad="12700" dist="38100" dir="2700000" algn="tl" rotWithShape="0">
                    <a:srgbClr val="9F8EC8">
                      <a:lumMod val="60000"/>
                      <a:lumOff val="40000"/>
                    </a:srgbClr>
                  </a:outerShdw>
                </a:effectLst>
                <a:latin typeface="Arial"/>
                <a:ea typeface="微软雅黑"/>
              </a:rPr>
              <a:t>study</a:t>
            </a:r>
            <a:r>
              <a:rPr lang="zh-CN" altLang="en-US" sz="7200" b="1" dirty="0">
                <a:ln w="9525">
                  <a:solidFill>
                    <a:srgbClr val="FFFFFF"/>
                  </a:solidFill>
                  <a:prstDash val="solid"/>
                </a:ln>
                <a:solidFill>
                  <a:srgbClr val="9F8EC8"/>
                </a:solidFill>
                <a:effectLst>
                  <a:outerShdw blurRad="12700" dist="38100" dir="2700000" algn="tl" rotWithShape="0">
                    <a:srgbClr val="9F8EC8">
                      <a:lumMod val="60000"/>
                      <a:lumOff val="40000"/>
                    </a:srgbClr>
                  </a:outerShdw>
                </a:effectLst>
                <a:latin typeface="Arial"/>
                <a:ea typeface="微软雅黑"/>
              </a:rPr>
              <a:t>来了</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770" decel="100000"/>
                                        <p:tgtEl>
                                          <p:spTgt spid="4"/>
                                        </p:tgtEl>
                                      </p:cBhvr>
                                    </p:animEffect>
                                    <p:animScale>
                                      <p:cBhvr>
                                        <p:cTn id="48" dur="770" decel="100000"/>
                                        <p:tgtEl>
                                          <p:spTgt spid="4"/>
                                        </p:tgtEl>
                                      </p:cBhvr>
                                      <p:from x="10000" y="10000"/>
                                      <p:to x="200000" y="450000"/>
                                    </p:animScale>
                                    <p:animScale>
                                      <p:cBhvr>
                                        <p:cTn id="49" dur="1230" accel="100000" fill="hold">
                                          <p:stCondLst>
                                            <p:cond delay="770"/>
                                          </p:stCondLst>
                                        </p:cTn>
                                        <p:tgtEl>
                                          <p:spTgt spid="4"/>
                                        </p:tgtEl>
                                      </p:cBhvr>
                                      <p:from x="200000" y="450000"/>
                                      <p:to x="100000" y="100000"/>
                                    </p:animScale>
                                    <p:set>
                                      <p:cBhvr>
                                        <p:cTn id="50" dur="770" fill="hold"/>
                                        <p:tgtEl>
                                          <p:spTgt spid="4"/>
                                        </p:tgtEl>
                                        <p:attrNameLst>
                                          <p:attrName>ppt_x</p:attrName>
                                        </p:attrNameLst>
                                      </p:cBhvr>
                                      <p:to>
                                        <p:strVal val="(0.5)"/>
                                      </p:to>
                                    </p:set>
                                    <p:anim from="(0.5)" to="(#ppt_x)" calcmode="lin" valueType="num">
                                      <p:cBhvr>
                                        <p:cTn id="51" dur="1230" accel="100000" fill="hold">
                                          <p:stCondLst>
                                            <p:cond delay="770"/>
                                          </p:stCondLst>
                                        </p:cTn>
                                        <p:tgtEl>
                                          <p:spTgt spid="4"/>
                                        </p:tgtEl>
                                        <p:attrNameLst>
                                          <p:attrName>ppt_x</p:attrName>
                                        </p:attrNameLst>
                                      </p:cBhvr>
                                    </p:anim>
                                    <p:set>
                                      <p:cBhvr>
                                        <p:cTn id="52" dur="770" fill="hold"/>
                                        <p:tgtEl>
                                          <p:spTgt spid="4"/>
                                        </p:tgtEl>
                                        <p:attrNameLst>
                                          <p:attrName>ppt_y</p:attrName>
                                        </p:attrNameLst>
                                      </p:cBhvr>
                                      <p:to>
                                        <p:strVal val="(#ppt_y+0.4)"/>
                                      </p:to>
                                    </p:set>
                                    <p:anim from="(#ppt_y+0.4)" to="(#ppt_y)" calcmode="lin" valueType="num">
                                      <p:cBhvr>
                                        <p:cTn id="53" dur="1230" accel="100000" fill="hold">
                                          <p:stCondLst>
                                            <p:cond delay="770"/>
                                          </p:stCondLst>
                                        </p:cTn>
                                        <p:tgtEl>
                                          <p:spTgt spid="4"/>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一、项目简介</a:t>
            </a:r>
          </a:p>
        </p:txBody>
      </p:sp>
      <p:sp>
        <p:nvSpPr>
          <p:cNvPr id="3" name="内容占位符 2"/>
          <p:cNvSpPr>
            <a:spLocks noGrp="1"/>
          </p:cNvSpPr>
          <p:nvPr>
            <p:ph idx="1"/>
            <p:custDataLst>
              <p:tags r:id="rId2"/>
            </p:custDataLst>
          </p:nvPr>
        </p:nvSpPr>
        <p:spPr/>
        <p:txBody>
          <a:bodyPr/>
          <a:lstStyle/>
          <a:p>
            <a:r>
              <a:rPr lang="zh-CN" altLang="en-US"/>
              <a:t>（一）项目背景</a:t>
            </a:r>
          </a:p>
          <a:p>
            <a:r>
              <a:rPr lang="en-US" altLang="zh-CN"/>
              <a:t>2019</a:t>
            </a:r>
            <a:r>
              <a:t>年</a:t>
            </a:r>
            <a:r>
              <a:rPr lang="en-US" altLang="zh-CN"/>
              <a:t>12</a:t>
            </a:r>
            <a:r>
              <a:t>月初，新冠疫情爆发，席卷中国大陆。据统计局数据显示，截止</a:t>
            </a:r>
            <a:r>
              <a:rPr lang="en-US" altLang="zh-CN"/>
              <a:t>2</a:t>
            </a:r>
            <a:r>
              <a:t>月</a:t>
            </a:r>
            <a:r>
              <a:rPr lang="en-US" altLang="zh-CN"/>
              <a:t>27</a:t>
            </a:r>
            <a:r>
              <a:t>日，中国累计确诊</a:t>
            </a:r>
            <a:r>
              <a:rPr lang="en-US" altLang="zh-CN"/>
              <a:t>78824</a:t>
            </a:r>
            <a:r>
              <a:t>例，疑似</a:t>
            </a:r>
            <a:r>
              <a:rPr lang="en-US" altLang="zh-CN"/>
              <a:t>2308</a:t>
            </a:r>
            <a:r>
              <a:t>例，累计死亡</a:t>
            </a:r>
            <a:r>
              <a:rPr lang="en-US" altLang="zh-CN"/>
              <a:t>2788</a:t>
            </a:r>
            <a:r>
              <a:t>例，从黑龙江到云南，从新疆到浙江，都有新冠感染案例，国内局势急转直下。在如此严峻的疫情形势下，学生在家隔离线上学习的需求刻不容缓。但市面上的学习软件大多以课程为中心，在课程方面投入了较多努力，但缺少一款真正能帮助学生课后学习的</a:t>
            </a:r>
            <a:r>
              <a:rPr lang="en-US" altLang="zh-CN"/>
              <a:t>APP</a:t>
            </a:r>
            <a:r>
              <a:t>。因此我们团队结合疫情需要、学生需求、学习需要，为广大的在家学习的学生设计了一款重视课后学习的软件</a:t>
            </a:r>
            <a:r>
              <a:rPr lang="en-US" altLang="zh-CN"/>
              <a:t>——“</a:t>
            </a:r>
            <a:r>
              <a:t>求是</a:t>
            </a:r>
            <a:r>
              <a:rPr lang="en-US" altLang="zh-CN"/>
              <a:t>study”</a:t>
            </a:r>
            <a:r>
              <a:t>。</a:t>
            </a:r>
          </a:p>
          <a:p>
            <a:r>
              <a:t>（二）市场机会</a:t>
            </a:r>
          </a:p>
          <a:p>
            <a:r>
              <a:t>新冠疫情期间，国内在线学习</a:t>
            </a:r>
            <a:r>
              <a:rPr lang="en-US" altLang="zh-CN"/>
              <a:t>APP</a:t>
            </a:r>
            <a:r>
              <a:t>市场呈现爆炸式增长。随着</a:t>
            </a:r>
            <a:r>
              <a:rPr lang="en-US" altLang="zh-CN"/>
              <a:t>wifi</a:t>
            </a:r>
            <a:r>
              <a:t>的普及、线上平台的建设和扩展，在线学习得到了大量的资源支持和技术保障，另外新冠疫情期间的隔离形式以及</a:t>
            </a:r>
            <a:r>
              <a:rPr lang="en-US" altLang="zh-CN"/>
              <a:t>“</a:t>
            </a:r>
            <a:r>
              <a:t>无接触模式</a:t>
            </a:r>
            <a:r>
              <a:rPr lang="en-US" altLang="zh-CN"/>
              <a:t>”</a:t>
            </a:r>
            <a:r>
              <a:t>的盛行，在线学习</a:t>
            </a:r>
            <a:r>
              <a:rPr lang="en-US" altLang="zh-CN"/>
              <a:t>app</a:t>
            </a:r>
            <a:r>
              <a:t>得以广泛推广和应用。预计</a:t>
            </a:r>
            <a:r>
              <a:rPr lang="en-US" altLang="zh-CN"/>
              <a:t>2020</a:t>
            </a:r>
            <a:r>
              <a:t>年在线学习规模将达</a:t>
            </a:r>
            <a:r>
              <a:rPr lang="en-US" altLang="zh-CN"/>
              <a:t>4003.8</a:t>
            </a:r>
            <a:r>
              <a:t>亿元，同比增长</a:t>
            </a:r>
            <a:r>
              <a:rPr lang="en-US" altLang="zh-CN"/>
              <a:t>24.1%</a:t>
            </a:r>
            <a:r>
              <a:t>，市场前景较好。然而，即便如此，诸如慕课、网易云课堂等较成熟的在线学习平台都未能重视除课程以外的学习需求，而这是一个很好的打开市场的突破口。为此，我们团队致力于满足课后学习的需要，结合自己的想法并借鉴其他平台的长处，制作了</a:t>
            </a:r>
            <a:r>
              <a:rPr lang="en-US" altLang="zh-CN"/>
              <a:t>“</a:t>
            </a:r>
            <a:r>
              <a:t>求是</a:t>
            </a:r>
            <a:r>
              <a:rPr lang="en-US" altLang="zh-CN"/>
              <a:t>study”APP</a:t>
            </a:r>
            <a:r>
              <a:t>，填补市场空白。</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1" presetClass="entr" presetSubtype="0" fill="hold" nodeType="withEffect">
                                  <p:stCondLst>
                                    <p:cond delay="0"/>
                                  </p:stCondLst>
                                  <p:childTnLst>
                                    <p:set>
                                      <p:cBhvr>
                                        <p:cTn id="12" dur="2000"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CF1584-96E2-4259-905C-6F1B35F45652}"/>
              </a:ext>
            </a:extLst>
          </p:cNvPr>
          <p:cNvSpPr txBox="1"/>
          <p:nvPr/>
        </p:nvSpPr>
        <p:spPr>
          <a:xfrm>
            <a:off x="4821223" y="3044279"/>
            <a:ext cx="2549555" cy="769441"/>
          </a:xfrm>
          <a:prstGeom prst="rect">
            <a:avLst/>
          </a:prstGeom>
          <a:noFill/>
        </p:spPr>
        <p:txBody>
          <a:bodyPr wrap="square" rtlCol="0">
            <a:spAutoFit/>
          </a:bodyPr>
          <a:lstStyle/>
          <a:p>
            <a:r>
              <a:rPr lang="en-US" altLang="zh-CN" sz="4400" dirty="0">
                <a:solidFill>
                  <a:srgbClr val="CC3300"/>
                </a:solidFill>
                <a:latin typeface="微软雅黑 Light" panose="020B0502040204020203" pitchFamily="34" charset="-122"/>
                <a:ea typeface="微软雅黑 Light" panose="020B0502040204020203" pitchFamily="34" charset="-122"/>
              </a:rPr>
              <a:t>W·E </a:t>
            </a:r>
            <a:r>
              <a:rPr lang="zh-CN" altLang="en-US" sz="4400" dirty="0">
                <a:solidFill>
                  <a:srgbClr val="CC3300"/>
                </a:solidFill>
                <a:latin typeface="微软雅黑 Light" panose="020B0502040204020203" pitchFamily="34" charset="-122"/>
                <a:ea typeface="微软雅黑 Light" panose="020B0502040204020203" pitchFamily="34" charset="-122"/>
              </a:rPr>
              <a:t>唯一</a:t>
            </a:r>
            <a:endParaRPr lang="en-US" altLang="zh-CN" sz="4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825960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19239" y="2169795"/>
            <a:ext cx="9153525" cy="1107996"/>
          </a:xfrm>
          <a:prstGeom prst="rect">
            <a:avLst/>
          </a:prstGeom>
          <a:noFill/>
        </p:spPr>
        <p:txBody>
          <a:bodyPr wrap="square" rtlCol="0">
            <a:spAutoFit/>
          </a:bodyPr>
          <a:lstStyle/>
          <a:p>
            <a:pPr algn="ctr"/>
            <a:r>
              <a:rPr lang="en-US" altLang="zh-CN" sz="6600" b="1" dirty="0">
                <a:latin typeface="+mj-ea"/>
                <a:ea typeface="+mj-ea"/>
              </a:rPr>
              <a:t>W·E</a:t>
            </a:r>
            <a:r>
              <a:rPr lang="zh-CN" altLang="en-US" sz="6600" b="1" dirty="0">
                <a:latin typeface="+mj-ea"/>
                <a:ea typeface="+mj-ea"/>
              </a:rPr>
              <a:t>唯一  产品发布会</a:t>
            </a:r>
          </a:p>
        </p:txBody>
      </p:sp>
      <p:sp>
        <p:nvSpPr>
          <p:cNvPr id="4" name="文本框 3"/>
          <p:cNvSpPr txBox="1"/>
          <p:nvPr/>
        </p:nvSpPr>
        <p:spPr>
          <a:xfrm>
            <a:off x="4137171" y="3580211"/>
            <a:ext cx="3917659" cy="461665"/>
          </a:xfrm>
          <a:prstGeom prst="rect">
            <a:avLst/>
          </a:prstGeom>
          <a:noFill/>
        </p:spPr>
        <p:txBody>
          <a:bodyPr wrap="square" rtlCol="0">
            <a:spAutoFit/>
          </a:bodyPr>
          <a:lstStyle/>
          <a:p>
            <a:pPr algn="ctr"/>
            <a:r>
              <a:rPr lang="zh-CN" altLang="en-US" sz="2400" b="1" dirty="0"/>
              <a:t>策划团队：守卫异地恋联盟</a:t>
            </a:r>
          </a:p>
        </p:txBody>
      </p:sp>
    </p:spTree>
    <p:extLst>
      <p:ext uri="{BB962C8B-B14F-4D97-AF65-F5344CB8AC3E}">
        <p14:creationId xmlns:p14="http://schemas.microsoft.com/office/powerpoint/2010/main" val="36229870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t="15838" r="78197" b="16675"/>
          <a:stretch>
            <a:fillRect/>
          </a:stretch>
        </p:blipFill>
        <p:spPr>
          <a:xfrm flipH="1">
            <a:off x="0" y="-12700"/>
            <a:ext cx="4189442" cy="6858000"/>
          </a:xfrm>
          <a:prstGeom prst="rect">
            <a:avLst/>
          </a:prstGeom>
        </p:spPr>
      </p:pic>
      <p:pic>
        <p:nvPicPr>
          <p:cNvPr id="5" name="图片 4"/>
          <p:cNvPicPr>
            <a:picLocks noChangeAspect="1"/>
          </p:cNvPicPr>
          <p:nvPr/>
        </p:nvPicPr>
        <p:blipFill rotWithShape="1">
          <a:blip r:embed="rId3"/>
          <a:srcRect t="15838" r="78197" b="16675"/>
          <a:stretch>
            <a:fillRect/>
          </a:stretch>
        </p:blipFill>
        <p:spPr>
          <a:xfrm>
            <a:off x="8002557" y="0"/>
            <a:ext cx="4189443" cy="6858000"/>
          </a:xfrm>
          <a:prstGeom prst="rect">
            <a:avLst/>
          </a:prstGeom>
        </p:spPr>
      </p:pic>
      <p:sp>
        <p:nvSpPr>
          <p:cNvPr id="6" name="文本框 5"/>
          <p:cNvSpPr txBox="1"/>
          <p:nvPr/>
        </p:nvSpPr>
        <p:spPr>
          <a:xfrm>
            <a:off x="4066396" y="2224048"/>
            <a:ext cx="4059208" cy="1107996"/>
          </a:xfrm>
          <a:prstGeom prst="rect">
            <a:avLst/>
          </a:prstGeom>
          <a:noFill/>
        </p:spPr>
        <p:txBody>
          <a:bodyPr wrap="square" rtlCol="0">
            <a:spAutoFit/>
          </a:bodyPr>
          <a:lstStyle/>
          <a:p>
            <a:pPr algn="ctr"/>
            <a:r>
              <a:rPr lang="en-US" altLang="zh-CN" sz="6600" b="1" dirty="0">
                <a:latin typeface="+mn-ea"/>
              </a:rPr>
              <a:t>PART 01</a:t>
            </a:r>
            <a:endParaRPr lang="zh-CN" altLang="en-US" sz="6600" b="1" dirty="0">
              <a:latin typeface="+mn-ea"/>
            </a:endParaRPr>
          </a:p>
        </p:txBody>
      </p:sp>
      <p:sp>
        <p:nvSpPr>
          <p:cNvPr id="7" name="文本框 6"/>
          <p:cNvSpPr txBox="1"/>
          <p:nvPr/>
        </p:nvSpPr>
        <p:spPr>
          <a:xfrm>
            <a:off x="3181354" y="3258771"/>
            <a:ext cx="5829300" cy="707886"/>
          </a:xfrm>
          <a:prstGeom prst="rect">
            <a:avLst/>
          </a:prstGeom>
          <a:noFill/>
        </p:spPr>
        <p:txBody>
          <a:bodyPr wrap="square" rtlCol="0">
            <a:spAutoFit/>
          </a:bodyPr>
          <a:lstStyle/>
          <a:p>
            <a:pPr algn="ctr"/>
            <a:r>
              <a:rPr lang="zh-CN" altLang="en-US" sz="4000" b="1" dirty="0"/>
              <a:t>团队组成</a:t>
            </a:r>
          </a:p>
        </p:txBody>
      </p:sp>
    </p:spTree>
    <p:extLst>
      <p:ext uri="{BB962C8B-B14F-4D97-AF65-F5344CB8AC3E}">
        <p14:creationId xmlns:p14="http://schemas.microsoft.com/office/powerpoint/2010/main" val="62303718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91"/>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59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591"/>
</p:tagLst>
</file>

<file path=ppt/tags/tag141.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AMIC_NUM_END" val="1"/>
  <p:tag name="KSO_WM_UNIT_INDEX" val="1600522211507_1_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9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591"/>
  <p:tag name="KSO_WM_TEMPLATE_SUBCATEGORY" val="0"/>
  <p:tag name="KSO_WM_TEMPLATE_MASTER_TYPE" val="1"/>
  <p:tag name="KSO_WM_TEMPLATE_COLOR_TYPE" val="1"/>
  <p:tag name="KSO_WM_TEMPLATE_MASTER_THUMB_INDEX" val="12"/>
  <p:tag name="KSO_WM_TEMPLATE_THUMBS_INDEX" val="1、4、7、9、11、15、18、19、20、21、24、29、34、36、37、3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8">
      <a:dk1>
        <a:srgbClr val="000000"/>
      </a:dk1>
      <a:lt1>
        <a:srgbClr val="FFFFFF"/>
      </a:lt1>
      <a:dk2>
        <a:srgbClr val="F8FBFE"/>
      </a:dk2>
      <a:lt2>
        <a:srgbClr val="FBFCFC"/>
      </a:lt2>
      <a:accent1>
        <a:srgbClr val="51ABE0"/>
      </a:accent1>
      <a:accent2>
        <a:srgbClr val="59C3DA"/>
      </a:accent2>
      <a:accent3>
        <a:srgbClr val="6BD6D9"/>
      </a:accent3>
      <a:accent4>
        <a:srgbClr val="618DD1"/>
      </a:accent4>
      <a:accent5>
        <a:srgbClr val="9F8EC8"/>
      </a:accent5>
      <a:accent6>
        <a:srgbClr val="9E6996"/>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1146</Words>
  <Application>Microsoft Office PowerPoint</Application>
  <PresentationFormat>宽屏</PresentationFormat>
  <Paragraphs>174</Paragraphs>
  <Slides>36</Slides>
  <Notes>31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36</vt:i4>
      </vt:variant>
    </vt:vector>
  </HeadingPairs>
  <TitlesOfParts>
    <vt:vector size="44" baseType="lpstr">
      <vt:lpstr>微软雅黑 Light</vt:lpstr>
      <vt:lpstr>Arial</vt:lpstr>
      <vt:lpstr>微软雅黑</vt:lpstr>
      <vt:lpstr>等线 Light</vt:lpstr>
      <vt:lpstr>等线</vt:lpstr>
      <vt:lpstr>汉仪旗黑-85S</vt:lpstr>
      <vt:lpstr>Office 主题​​</vt:lpstr>
      <vt:lpstr>1_Office 主题​​</vt:lpstr>
      <vt:lpstr>PowerPoint 演示文稿</vt:lpstr>
      <vt:lpstr>PowerPoint 演示文稿</vt:lpstr>
      <vt:lpstr>PowerPoint 演示文稿</vt:lpstr>
      <vt:lpstr>PowerPoint 演示文稿</vt:lpstr>
      <vt:lpstr>在场的新生们</vt:lpstr>
      <vt:lpstr>一、项目简介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妍妍陛下</dc:creator>
  <cp:lastModifiedBy>妍妍陛下</cp:lastModifiedBy>
  <cp:revision>295</cp:revision>
  <dcterms:created xsi:type="dcterms:W3CDTF">2020-10-07T02:09:24Z</dcterms:created>
  <dcterms:modified xsi:type="dcterms:W3CDTF">2020-10-07T07:52:42Z</dcterms:modified>
</cp:coreProperties>
</file>